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9" r:id="rId2"/>
    <p:sldId id="256" r:id="rId3"/>
    <p:sldId id="258" r:id="rId4"/>
    <p:sldId id="261" r:id="rId5"/>
    <p:sldId id="260" r:id="rId6"/>
    <p:sldId id="262" r:id="rId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15EBEC0-BA83-446A-84E1-1488FF9C7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220798A-FF51-44A3-A382-93B5357FC7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3EB7819-2911-46B1-855C-0096D8651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A59D-C7AC-4BB8-BFBB-A04754903F49}" type="datetime1">
              <a:rPr lang="zh-TW" altLang="en-US" smtClean="0"/>
              <a:t>2022/6/2</a:t>
            </a:fld>
            <a:endParaRPr lang="en-US" altLang="en-US" dirty="0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0991B7-EBFC-4E38-BC9E-59707030E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CC2D8A8-06C4-4DBC-A8C4-4A769ACBF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F31-92D3-4370-B1E5-74BF7C210E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9256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F42F903-5278-4C23-B71A-F2290C95D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31F1F2A-A82E-4410-9ACF-CF6ED63F6D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01932C1-6A2D-4D97-9226-F9513491A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00600-4AEC-4182-A450-D16474880C5A}" type="datetime1">
              <a:rPr lang="zh-TW" altLang="en-US" smtClean="0"/>
              <a:t>2022/6/2</a:t>
            </a:fld>
            <a:endParaRPr lang="zh-TW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28A2B4C-4BF1-45E7-9C66-7F460046B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708C62-A00A-4184-AE6C-5B2669A4E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F31-92D3-4370-B1E5-74BF7C210E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546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15469997-222E-4ADE-871A-7C6920807C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44E117B-101D-4372-9416-867100153F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E8696D9-5271-405E-816D-EB7E21598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34AC4-C516-4A48-B851-12F42F52E79F}" type="datetime1">
              <a:rPr lang="zh-TW" altLang="en-US" smtClean="0"/>
              <a:t>2022/6/2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F69B036-6173-478D-8C45-9C7701B0F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F5AE115-681D-4A40-A08A-263620682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F31-92D3-4370-B1E5-74BF7C210E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550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2F5BA6-B998-41E7-AAC0-620999732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0A70053-5D4A-4B82-802E-3DFFAF642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520C00E-04FD-4753-83F0-E00ED0484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9E22B-4B4A-44FA-B9AA-E318C0A4552F}" type="datetimeFigureOut">
              <a:rPr lang="zh-TW" altLang="en-US" smtClean="0"/>
              <a:t>2022/6/2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2B88AC0-49AC-4C52-B7DB-3434E1FE8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846DA03-A50D-4793-8CC2-469E023BD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F31-92D3-4370-B1E5-74BF7C210E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421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365E761-3BAC-4E25-98A5-2111CC98B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7A5B9196-A6D1-40E1-8CBB-B6A1C984E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7784118-35C4-483A-8749-79A4C1877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D2F63-744F-4E39-B083-23FE967D3F46}" type="datetimeFigureOut">
              <a:rPr lang="zh-TW" altLang="en-US" smtClean="0"/>
              <a:t>2022/6/2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FE61EC1-6E30-4C8C-8D61-F905E4213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ACA92B8-18CA-4DA5-AE1E-A58CCF29D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BB276-7DDB-44F7-A9FF-2B466C22B56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832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F6BF0E3-4079-4635-B22E-338897D79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C504CE1-7382-43A3-A446-F11DBE809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62A3D6A9-3399-46AE-8201-0329D575D6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CB7A302-28F6-4EF6-8B9A-5F3360C0B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A59D-C7AC-4BB8-BFBB-A04754903F49}" type="datetime1">
              <a:rPr lang="zh-TW" altLang="en-US" smtClean="0"/>
              <a:t>2022/6/2</a:t>
            </a:fld>
            <a:endParaRPr lang="en-US" altLang="en-US" dirty="0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9DBF996-0D26-4128-9474-13CD6BA9C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21F760B-2669-4E37-9ADD-D4BDF6290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F31-92D3-4370-B1E5-74BF7C210E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5006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7717875-4450-43BD-A974-1F4E89108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CAB94CC-5C8D-4274-978E-9AD5DEE91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8BD10B8-CE3B-4128-ADE9-561100BAB9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F91F42A2-5AE1-403D-A900-70642E4DDE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F9761DD8-545D-4C43-B6CD-859E83728C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CAD20A2F-E26E-40EF-AC42-17F31D0E7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A59D-C7AC-4BB8-BFBB-A04754903F49}" type="datetime1">
              <a:rPr lang="zh-TW" altLang="en-US" smtClean="0"/>
              <a:t>2022/6/2</a:t>
            </a:fld>
            <a:endParaRPr lang="en-US" altLang="en-US" dirty="0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5BB6BD86-32CC-477F-ABC8-C8D52B838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8352D85A-F10D-479C-91D7-DBEED9F9F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F31-92D3-4370-B1E5-74BF7C210E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89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1243271-7F6B-4E26-B13E-E17FAA10A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57D579D9-1DF2-4D01-8D6B-39F9D3C1E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C4FA4-ABD9-4F42-BA82-15F059EEC147}" type="datetime1">
              <a:rPr lang="zh-TW" altLang="en-US" smtClean="0"/>
              <a:t>2022/6/2</a:t>
            </a:fld>
            <a:endParaRPr lang="zh-TW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0C86359-C3BC-47D3-B035-26AD2444B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2BED7EB7-7AA6-4446-9673-2096EC768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F31-92D3-4370-B1E5-74BF7C210E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771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786AF60-3607-4042-875F-8658F6CE2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3818-7850-45C8-A6C0-5D85135D24AD}" type="datetime1">
              <a:rPr lang="zh-TW" altLang="en-US" smtClean="0"/>
              <a:t>2022/6/2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4B23FB77-67B6-466F-BF22-56266322E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2072354-49FA-4DD8-AD78-631734570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F31-92D3-4370-B1E5-74BF7C210E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29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083846-8DEB-4FAD-B767-52BEB7C01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C046B08-B33A-4285-8CDB-FF1F36BB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6A29E01-63F0-444F-B224-9C95315674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8E5CFD8-FB1C-490C-9EA0-DE73616F1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68985-0452-4C60-AE6E-DF0DB2A66BED}" type="datetime1">
              <a:rPr lang="zh-TW" altLang="en-US" smtClean="0"/>
              <a:t>2022/6/2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B6FBAE9-DDDB-4B56-9DAE-20A15AB1C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2CF96E2-C136-4893-A48F-A6B4146C1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F31-92D3-4370-B1E5-74BF7C210E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502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06E2445-B159-4982-B8B5-7786EFAAD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2577C8DA-DF78-4376-A398-D7F619B20B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A68620F-D489-4F7C-89FE-5898B46D9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F62F6FF-12FB-4FE3-AB7E-148D51B6B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7AF2-83F2-452D-BDC6-88B6828F1219}" type="datetime1">
              <a:rPr lang="zh-TW" altLang="en-US" smtClean="0"/>
              <a:t>2022/6/2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9A5D2FB-5B92-4E94-9CE7-B6FE48799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826EFBC-F925-4DAD-BD1F-0A8B5EDC3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59F31-92D3-4370-B1E5-74BF7C210E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14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FF42BD42-6A0B-464E-8D53-14AE63397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42816EE-477C-4165-8A78-21AB0B018F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B58C344-727F-4111-89EC-EAA376B828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DA59D-C7AC-4BB8-BFBB-A04754903F49}" type="datetime1">
              <a:rPr lang="zh-TW" altLang="en-US" smtClean="0"/>
              <a:t>2022/6/2</a:t>
            </a:fld>
            <a:endParaRPr lang="en-US" altLang="en-US" dirty="0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AF47F94-6C16-412E-8362-05D4098B33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4C7D162-2E16-4384-BE32-19DB210E1F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59F31-92D3-4370-B1E5-74BF7C210EB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7149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6A93130-3AB2-445A-9976-7B3CD26CB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Anaconda Prompt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7889574-7BDE-4194-9902-BC9E9E528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打開 </a:t>
            </a:r>
            <a:r>
              <a:rPr lang="en-US" altLang="zh-TW" dirty="0"/>
              <a:t>Anaconda Prompt</a:t>
            </a:r>
          </a:p>
          <a:p>
            <a:pPr lvl="1"/>
            <a:r>
              <a:rPr lang="zh-TW" altLang="en-US" dirty="0"/>
              <a:t>以系統管理員身分執行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FB8CCD7F-4F4F-4CEA-A234-64E9AB35E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9273" y="1989098"/>
            <a:ext cx="5392490" cy="467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832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9E07162E-BADD-4E9E-BFD2-BD2D5884E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安裝 </a:t>
            </a:r>
            <a:r>
              <a:rPr lang="en-US" altLang="zh-TW" dirty="0" err="1"/>
              <a:t>basemap</a:t>
            </a:r>
            <a:r>
              <a:rPr lang="en-US" altLang="zh-TW" dirty="0"/>
              <a:t> </a:t>
            </a:r>
            <a:r>
              <a:rPr lang="zh-TW" altLang="en-US" dirty="0"/>
              <a:t>套件</a:t>
            </a:r>
          </a:p>
        </p:txBody>
      </p:sp>
      <p:sp>
        <p:nvSpPr>
          <p:cNvPr id="5" name="內容版面配置區 4">
            <a:extLst>
              <a:ext uri="{FF2B5EF4-FFF2-40B4-BE49-F238E27FC236}">
                <a16:creationId xmlns:a16="http://schemas.microsoft.com/office/drawing/2014/main" id="{ED36B538-7E32-4C38-A5FF-6CAA2910A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在 </a:t>
            </a:r>
            <a:r>
              <a:rPr lang="en-US" altLang="zh-TW" dirty="0"/>
              <a:t>Anaconda Prompt </a:t>
            </a:r>
            <a:r>
              <a:rPr lang="zh-TW" altLang="en-US" dirty="0"/>
              <a:t>指令視窗輸入 </a:t>
            </a:r>
            <a:endParaRPr lang="en-US" altLang="zh-TW" dirty="0"/>
          </a:p>
          <a:p>
            <a:pPr lvl="1"/>
            <a:r>
              <a:rPr lang="en-US" altLang="zh-TW" dirty="0" err="1"/>
              <a:t>conda</a:t>
            </a:r>
            <a:r>
              <a:rPr lang="en-US" altLang="zh-TW" dirty="0"/>
              <a:t>  install –c anaconda </a:t>
            </a:r>
            <a:r>
              <a:rPr lang="en-US" altLang="zh-TW" dirty="0" err="1"/>
              <a:t>basemap</a:t>
            </a:r>
            <a:endParaRPr lang="zh-TW" altLang="en-US" dirty="0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5297AB5D-ABE0-4181-9174-6F26F7621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0147" y="2672226"/>
            <a:ext cx="7551706" cy="391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215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41A1E72-EB30-4A59-AC0E-67DEB42FE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安裝 </a:t>
            </a:r>
            <a:r>
              <a:rPr lang="en-US" altLang="zh-TW" dirty="0" err="1"/>
              <a:t>basemap</a:t>
            </a:r>
            <a:r>
              <a:rPr lang="en-US" altLang="zh-TW" dirty="0"/>
              <a:t> </a:t>
            </a:r>
            <a:r>
              <a:rPr lang="zh-TW" altLang="en-US" dirty="0"/>
              <a:t>套件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962DDE0-E688-4A6E-8437-6A551B5D5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輸入</a:t>
            </a:r>
            <a:r>
              <a:rPr lang="en-US" altLang="zh-TW" dirty="0"/>
              <a:t>y</a:t>
            </a:r>
            <a:r>
              <a:rPr lang="zh-TW" altLang="en-US" dirty="0"/>
              <a:t>後按下</a:t>
            </a:r>
            <a:r>
              <a:rPr lang="en-US" altLang="zh-TW" dirty="0"/>
              <a:t>Enter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F19DA85-A9FF-48F9-86CE-76C10806D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033" y="2418763"/>
            <a:ext cx="7829934" cy="407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139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4DDCEB5-7C88-45B4-BD8E-5DCB9460C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若執行發生這個錯誤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01E5867-7A0A-400F-9920-6C112DBEF8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E05CB747-46B5-472C-8B50-7D96DEDD0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561" y="1825625"/>
            <a:ext cx="7393018" cy="463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073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0D5AF77-7623-4203-87F4-D7BFF9F03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將</a:t>
            </a:r>
            <a:r>
              <a:rPr lang="en-US" altLang="zh-TW" dirty="0" err="1"/>
              <a:t>epsg</a:t>
            </a:r>
            <a:r>
              <a:rPr lang="zh-TW" altLang="en-US" dirty="0"/>
              <a:t>檔案放到</a:t>
            </a:r>
            <a:r>
              <a:rPr lang="en-US" altLang="zh-TW" dirty="0" err="1"/>
              <a:t>basemap</a:t>
            </a:r>
            <a:r>
              <a:rPr lang="zh-TW" altLang="en-US" dirty="0"/>
              <a:t>的安裝資料夾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84E5133-0EF7-43A5-ADAD-A29784890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~/anaconda3/Lib/site-packages/</a:t>
            </a:r>
            <a:r>
              <a:rPr lang="en-US" altLang="zh-TW" dirty="0" err="1"/>
              <a:t>mpl_toolkits</a:t>
            </a:r>
            <a:r>
              <a:rPr lang="en-US" altLang="zh-TW" dirty="0"/>
              <a:t>/</a:t>
            </a:r>
            <a:r>
              <a:rPr lang="en-US" altLang="zh-TW" dirty="0" err="1"/>
              <a:t>basemap</a:t>
            </a:r>
            <a:r>
              <a:rPr lang="en-US" altLang="zh-TW" dirty="0"/>
              <a:t>/</a:t>
            </a:r>
          </a:p>
          <a:p>
            <a:r>
              <a:rPr lang="zh-TW" altLang="en-US" dirty="0"/>
              <a:t>每個人的安裝路徑不一定一樣</a:t>
            </a:r>
            <a:endParaRPr lang="en-US" altLang="zh-TW" dirty="0"/>
          </a:p>
          <a:p>
            <a:r>
              <a:rPr lang="zh-TW" altLang="en-US" dirty="0"/>
              <a:t>重新執行</a:t>
            </a:r>
            <a:r>
              <a:rPr lang="en-US" altLang="zh-TW" dirty="0" err="1"/>
              <a:t>Jupyter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FD67310-B4C5-4406-A049-44D5B61B1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512" y="3344894"/>
            <a:ext cx="8562975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199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0789754-37FC-4F37-B88F-CF00C99E3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成功執行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A13C87-ECF0-46D1-9944-B57C13D7E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7C36D2EE-EA68-45BA-98A9-8C53D5757A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14488"/>
            <a:ext cx="1078230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0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71</Words>
  <Application>Microsoft Office PowerPoint</Application>
  <PresentationFormat>寬螢幕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1" baseType="lpstr">
      <vt:lpstr>新細明體</vt:lpstr>
      <vt:lpstr>Arial</vt:lpstr>
      <vt:lpstr>Calibri</vt:lpstr>
      <vt:lpstr>Calibri Light</vt:lpstr>
      <vt:lpstr>Office 佈景主題</vt:lpstr>
      <vt:lpstr>Anaconda Prompt</vt:lpstr>
      <vt:lpstr>安裝 basemap 套件</vt:lpstr>
      <vt:lpstr>安裝 basemap 套件</vt:lpstr>
      <vt:lpstr>若執行發生這個錯誤</vt:lpstr>
      <vt:lpstr>將epsg檔案放到basemap的安裝資料夾</vt:lpstr>
      <vt:lpstr>成功執行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Anaconda Prompt</dc:title>
  <dc:creator>NE</dc:creator>
  <cp:lastModifiedBy>NE</cp:lastModifiedBy>
  <cp:revision>5</cp:revision>
  <dcterms:created xsi:type="dcterms:W3CDTF">2022-06-02T04:06:24Z</dcterms:created>
  <dcterms:modified xsi:type="dcterms:W3CDTF">2022-06-02T04:40:29Z</dcterms:modified>
</cp:coreProperties>
</file>