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11EC0F-F7D2-445B-AD37-DFFE8DC06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B9BFE4-C48A-4A1D-ABE1-A72B8EA73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0CB569-851D-4802-98D2-9531EAF9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8E64-812D-42F2-ADFD-B7DEA6843C22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C004DE-B7A1-4439-B15F-BA9DB4DF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E7B1A35-2277-4684-B229-671B6081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32-28F6-4F7F-A877-9830B527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34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174FF9-E82E-4BDB-B7DB-70CE15BD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3F53FFD-50FB-4E0C-84FA-0FDFC5A12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2D4B44-0226-4CCA-94B7-C1FFAC60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8E64-812D-42F2-ADFD-B7DEA6843C22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1C8CD9-5B71-4CE6-BC18-3174CFF1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F93BAD-D357-48FC-A236-16BCE3B8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32-28F6-4F7F-A877-9830B527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2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60FF4A6-5A59-4AB6-9B88-CC98A4CE1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423F806-C892-4790-BF4A-C4ACD3275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BBFB34-A181-4777-B3DD-EB726136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8E64-812D-42F2-ADFD-B7DEA6843C22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055AB3-F75A-4726-A320-6A196E1B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ABFF44-CFCE-45B5-B057-73BC31DF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32-28F6-4F7F-A877-9830B527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05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6681AA-7FFB-4CC9-A00C-0E69AE9D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BF2FE8-FAA4-426C-99AD-CDA53220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FD8187-3F90-4F4D-BA9F-18F88ABA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8E64-812D-42F2-ADFD-B7DEA6843C22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D3B17F-6165-45B5-904F-A15568D9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26AA78-B5FA-4A65-9990-CB45F37E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32-28F6-4F7F-A877-9830B527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8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D66F24-B4F1-40F7-BC8B-6361C91C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CE114B5-89A6-4683-9E33-FFF7B266A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C4A65A-B0CE-4B4E-9FE5-EDF22AC2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8E64-812D-42F2-ADFD-B7DEA6843C22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D0E380-585A-4A32-89DC-0B8B07C6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D498C0-EA6D-4527-84C5-C10F7D87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32-28F6-4F7F-A877-9830B527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62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C3E454-7818-4CE3-A246-2B17E557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0AE193-9C95-467F-829A-CC2AA00E9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8D413B6-D76A-492A-B46F-176E82FDA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E91706-893C-4E33-8474-81C55D97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8E64-812D-42F2-ADFD-B7DEA6843C22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412EA62-53A4-45F0-9D2F-4757C63B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866FA2D-0C87-492E-A684-E1DAA4FD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32-28F6-4F7F-A877-9830B527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33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62E458-C5C6-47F9-BD64-4D2C6D1E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E41925-E256-4BFC-9F14-FB91D82FB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563A1F9-6154-40C6-89C5-4608740F5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CAEECFA-AAEB-4968-8BF3-E1A9F490E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3BE12D5-A9BE-4C64-ACF4-31DE89674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B4DF642-CEE0-4E66-B64B-2FFBAE39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8E64-812D-42F2-ADFD-B7DEA6843C22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31C5C2B-EF5E-417A-92CB-217A659B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53F5A93-ABC2-4B02-A44D-0CFE2B63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32-28F6-4F7F-A877-9830B527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5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1E1358-37AD-4A2F-96D3-CD53DB28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10B94EB-1424-418E-BD11-4A20BEC5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8E64-812D-42F2-ADFD-B7DEA6843C22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645C15-5E22-4902-97B2-F15D5C49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97522A2-1001-42E9-B27B-3F518722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32-28F6-4F7F-A877-9830B527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0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09A2406-A0DE-4A51-9254-6FF7B174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8E64-812D-42F2-ADFD-B7DEA6843C22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C7260AA-EB86-4A08-A6FB-53D4F8E5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0FFE69-1F4C-403C-90D9-E4AE474E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32-28F6-4F7F-A877-9830B527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67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72DAC4-C2CF-4172-8429-9F90F73A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C4FD38-918D-46C7-A125-4EF633C1C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A325873-8224-4B45-8450-AC33C5BBC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1FA4657-3157-41F2-ADFE-346FF184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8E64-812D-42F2-ADFD-B7DEA6843C22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E0447C8-D11C-4F3A-9E96-93CAD772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21C5E1-6829-4553-957B-807E0445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32-28F6-4F7F-A877-9830B527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12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A957F8-B335-400F-82B4-4D91C2D6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D0FE5AE-ABDC-4884-9856-89F65C690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06A0D1-5095-48E4-8863-997D44D40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9F6D19C-1B82-4231-8BF3-7C50FC93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8E64-812D-42F2-ADFD-B7DEA6843C22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E665052-1E88-4B98-89A6-732ED5D6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2D288A-D26D-46A1-AC51-E45D2A54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32-28F6-4F7F-A877-9830B527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5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1C11D9B-0B7B-4EAD-82D7-CBF71220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13A8B1-764E-48C9-BB28-F75D81E66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F75685-BAC1-4D3E-82B5-7DD36D945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B8E64-812D-42F2-ADFD-B7DEA6843C22}" type="datetimeFigureOut">
              <a:rPr lang="zh-TW" altLang="en-US" smtClean="0"/>
              <a:t>2022/4/17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CD825F-3E20-403E-8FC3-54348DF1E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BA210E-5248-4D8E-A496-DCEB530ED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FF232-28F6-4F7F-A877-9830B527D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11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penvpn.net/vpn-clien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jury.acl.lab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722FCC-31EC-4BFA-B816-C1CC242ED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期中考</a:t>
            </a:r>
            <a:r>
              <a:rPr lang="en-US" altLang="zh-TW" dirty="0"/>
              <a:t>VPN</a:t>
            </a:r>
            <a:r>
              <a:rPr lang="zh-TW" altLang="en-US" dirty="0"/>
              <a:t>使用方式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9AFC733-B305-439B-A4BB-9AA9ABC06A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89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A221A2-525D-4C7B-AB84-D2049244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期中考須由</a:t>
            </a:r>
            <a:r>
              <a:rPr lang="en-US" altLang="zh-TW" dirty="0"/>
              <a:t>VPN</a:t>
            </a:r>
            <a:r>
              <a:rPr lang="zh-TW" altLang="en-US" dirty="0"/>
              <a:t>進入考試系統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E497E4-EAAB-44D2-9A31-A485318F3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VPN</a:t>
            </a:r>
            <a:r>
              <a:rPr lang="zh-TW" altLang="en-US" dirty="0"/>
              <a:t>登入次數以及考試網站加入期中考試次數是有限制的</a:t>
            </a:r>
            <a:endParaRPr lang="en-US" altLang="zh-TW" dirty="0"/>
          </a:p>
          <a:p>
            <a:r>
              <a:rPr lang="zh-TW" altLang="en-US" dirty="0"/>
              <a:t>請在考試前測試</a:t>
            </a:r>
            <a:r>
              <a:rPr lang="en-US" altLang="zh-TW" dirty="0"/>
              <a:t>VPN</a:t>
            </a:r>
            <a:r>
              <a:rPr lang="zh-TW" altLang="en-US" dirty="0"/>
              <a:t>是否能連線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考試期間請注意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dirty="0"/>
              <a:t>VPN</a:t>
            </a:r>
            <a:r>
              <a:rPr lang="zh-TW" altLang="en-US" dirty="0"/>
              <a:t>帳號密碼有效僅前</a:t>
            </a:r>
            <a:r>
              <a:rPr lang="en-US" altLang="zh-TW" dirty="0"/>
              <a:t>15</a:t>
            </a:r>
            <a:r>
              <a:rPr lang="zh-TW" altLang="en-US" dirty="0"/>
              <a:t>分鐘</a:t>
            </a:r>
            <a:r>
              <a:rPr lang="en-US" altLang="zh-TW" dirty="0"/>
              <a:t>, </a:t>
            </a:r>
            <a:r>
              <a:rPr lang="zh-TW" altLang="en-US" dirty="0"/>
              <a:t>超過這時間無法登入</a:t>
            </a:r>
            <a:r>
              <a:rPr lang="en-US" altLang="zh-TW" dirty="0"/>
              <a:t>VPN (</a:t>
            </a:r>
            <a:r>
              <a:rPr lang="zh-TW" altLang="en-US" b="1" dirty="0"/>
              <a:t>就代表無法考試了</a:t>
            </a:r>
            <a:r>
              <a:rPr lang="en-US" altLang="zh-TW" b="1" dirty="0"/>
              <a:t>!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如果中間碰到非受迫性問題</a:t>
            </a:r>
            <a:r>
              <a:rPr lang="en-US" altLang="zh-TW" dirty="0"/>
              <a:t>, </a:t>
            </a:r>
            <a:r>
              <a:rPr lang="zh-TW" altLang="en-US" dirty="0"/>
              <a:t>可以聯繫助教處理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3701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BB1C0C-41E0-4534-8ECD-123EF58E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先下載虛擬網路軟體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10165C-D76F-4C87-BF5B-9ACFB750F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https://openvpn.net/vpn-client/</a:t>
            </a:r>
            <a:endParaRPr lang="en-US" altLang="zh-TW" dirty="0"/>
          </a:p>
          <a:p>
            <a:pPr lvl="1"/>
            <a:r>
              <a:rPr lang="zh-TW" altLang="en-US" dirty="0"/>
              <a:t>使用</a:t>
            </a:r>
            <a:r>
              <a:rPr lang="en-US" altLang="zh-TW" dirty="0"/>
              <a:t>Mac</a:t>
            </a:r>
            <a:r>
              <a:rPr lang="zh-TW" altLang="en-US" dirty="0"/>
              <a:t>的人也可以下載</a:t>
            </a:r>
            <a:r>
              <a:rPr lang="en-US" altLang="zh-TW" dirty="0"/>
              <a:t>MacOS</a:t>
            </a:r>
            <a:r>
              <a:rPr lang="zh-TW" altLang="en-US" dirty="0"/>
              <a:t>版本</a:t>
            </a:r>
            <a:endParaRPr lang="en-US" altLang="zh-TW" dirty="0"/>
          </a:p>
          <a:p>
            <a:pPr lvl="1"/>
            <a:r>
              <a:rPr lang="zh-TW" altLang="en-US" dirty="0"/>
              <a:t>當然如果你要堅持用手機寫程式</a:t>
            </a:r>
            <a:r>
              <a:rPr lang="en-US" altLang="zh-TW" dirty="0"/>
              <a:t>, </a:t>
            </a:r>
            <a:r>
              <a:rPr lang="zh-TW" altLang="en-US" dirty="0"/>
              <a:t>也有手機版本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D813CEE-1EC9-4826-93DC-399E0170A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608" y="3024387"/>
            <a:ext cx="6344784" cy="35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9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4B9D42-A835-4775-9699-4B7844AD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安裝後設定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E9183E-D43B-40D9-B5CD-FAA855A0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從這邊開啟軟體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31E94DE-425F-4A16-979B-66BD0ECB0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829" y="2666893"/>
            <a:ext cx="2905530" cy="152421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F5049F7-430B-4FAF-AAB6-C8C81FF9B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102" y="204336"/>
            <a:ext cx="3762900" cy="6449325"/>
          </a:xfrm>
          <a:prstGeom prst="rect">
            <a:avLst/>
          </a:prstGeom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C8E86BC4-F940-471C-A977-82508CC1371E}"/>
              </a:ext>
            </a:extLst>
          </p:cNvPr>
          <p:cNvCxnSpPr/>
          <p:nvPr/>
        </p:nvCxnSpPr>
        <p:spPr>
          <a:xfrm flipV="1">
            <a:off x="4720988" y="2666893"/>
            <a:ext cx="1993711" cy="12227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1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5C568-667D-4E2E-98B1-371820AE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將提供的加密金鑰檔案直接拉入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F2FABD84-1416-487F-83AA-EC39D6C039BC}"/>
              </a:ext>
            </a:extLst>
          </p:cNvPr>
          <p:cNvCxnSpPr>
            <a:cxnSpLocks/>
          </p:cNvCxnSpPr>
          <p:nvPr/>
        </p:nvCxnSpPr>
        <p:spPr>
          <a:xfrm>
            <a:off x="7342909" y="3703782"/>
            <a:ext cx="1173018" cy="2975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62D61DDB-FD09-4CF8-B35B-434EDF9435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OVPN</a:t>
            </a:r>
            <a:r>
              <a:rPr lang="zh-TW" altLang="en-US" dirty="0"/>
              <a:t>檔案為漁業系專用的考試</a:t>
            </a:r>
            <a:r>
              <a:rPr lang="en-US" altLang="zh-TW" dirty="0"/>
              <a:t>VPN</a:t>
            </a:r>
            <a:r>
              <a:rPr lang="zh-TW" altLang="en-US" dirty="0"/>
              <a:t>設定檔案</a:t>
            </a:r>
            <a:endParaRPr lang="en-US" altLang="zh-TW" dirty="0"/>
          </a:p>
          <a:p>
            <a:pPr lvl="1"/>
            <a:r>
              <a:rPr lang="en-US" altLang="zh-TW" dirty="0" err="1"/>
              <a:t>EBFSOpenVPN.ovpn</a:t>
            </a:r>
            <a:endParaRPr lang="en-US" altLang="zh-TW" dirty="0"/>
          </a:p>
          <a:p>
            <a:pPr lvl="1"/>
            <a:r>
              <a:rPr lang="zh-TW" altLang="en-US" dirty="0"/>
              <a:t>請勿改變裡面內容</a:t>
            </a:r>
            <a:r>
              <a:rPr lang="en-US" altLang="zh-TW" dirty="0"/>
              <a:t>, </a:t>
            </a:r>
            <a:r>
              <a:rPr lang="zh-TW" altLang="en-US" dirty="0"/>
              <a:t>因為含有加密</a:t>
            </a:r>
            <a:r>
              <a:rPr lang="zh-TW" altLang="en-US"/>
              <a:t>金鑰動到會無法連線</a:t>
            </a:r>
            <a:endParaRPr lang="en-US" altLang="zh-TW" dirty="0"/>
          </a:p>
          <a:p>
            <a:r>
              <a:rPr lang="zh-TW" altLang="en-US" dirty="0"/>
              <a:t>後續還需要個人帳號登入</a:t>
            </a:r>
            <a:r>
              <a:rPr lang="en-US" altLang="zh-TW" dirty="0"/>
              <a:t>VPN</a:t>
            </a:r>
          </a:p>
          <a:p>
            <a:pPr lvl="1"/>
            <a:r>
              <a:rPr lang="zh-TW" altLang="en-US" dirty="0"/>
              <a:t>帳號</a:t>
            </a:r>
            <a:r>
              <a:rPr lang="en-US" altLang="zh-TW" dirty="0"/>
              <a:t>: </a:t>
            </a:r>
            <a:r>
              <a:rPr lang="en-US" altLang="zh-TW" dirty="0" err="1"/>
              <a:t>ebfstest</a:t>
            </a:r>
            <a:endParaRPr lang="en-US" altLang="zh-TW" dirty="0"/>
          </a:p>
          <a:p>
            <a:pPr lvl="1"/>
            <a:r>
              <a:rPr lang="zh-TW" altLang="en-US" dirty="0"/>
              <a:t>密碼</a:t>
            </a:r>
            <a:r>
              <a:rPr lang="en-US" altLang="zh-TW" dirty="0"/>
              <a:t>: cpds2022</a:t>
            </a:r>
          </a:p>
        </p:txBody>
      </p:sp>
      <p:pic>
        <p:nvPicPr>
          <p:cNvPr id="10" name="內容版面配置區 3">
            <a:extLst>
              <a:ext uri="{FF2B5EF4-FFF2-40B4-BE49-F238E27FC236}">
                <a16:creationId xmlns:a16="http://schemas.microsoft.com/office/drawing/2014/main" id="{7DC15DFC-8AE5-4CBD-9A77-40682D75D3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3176" y="1825625"/>
            <a:ext cx="39396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2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40BB102-0409-49EE-8BDF-DC179D9D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輸入虛擬網路的認證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AE6E54-9D45-4860-9AEE-3A1E21DDA6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輸入帳號</a:t>
            </a:r>
            <a:endParaRPr lang="en-US" altLang="zh-TW" dirty="0"/>
          </a:p>
          <a:p>
            <a:pPr lvl="1"/>
            <a:r>
              <a:rPr lang="zh-TW" altLang="en-US" dirty="0"/>
              <a:t>前一頁投影片內</a:t>
            </a:r>
            <a:endParaRPr lang="en-US" altLang="zh-TW" dirty="0"/>
          </a:p>
          <a:p>
            <a:r>
              <a:rPr lang="zh-TW" altLang="en-US" dirty="0"/>
              <a:t>可以選擇是否要儲存密碼或是每次都輸入</a:t>
            </a:r>
            <a:endParaRPr lang="en-US" altLang="zh-TW" dirty="0"/>
          </a:p>
          <a:p>
            <a:pPr lvl="1"/>
            <a:r>
              <a:rPr lang="zh-TW" altLang="en-US" dirty="0"/>
              <a:t>後者是增加安全性</a:t>
            </a:r>
            <a:endParaRPr lang="en-US" altLang="zh-TW" dirty="0"/>
          </a:p>
          <a:p>
            <a:r>
              <a:rPr lang="zh-TW" altLang="en-US" dirty="0"/>
              <a:t>需要使用署內相關系統時候，按下連線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5025D11-22F0-4112-B911-912C7B858E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4388" y="1825625"/>
            <a:ext cx="2537223" cy="4351338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E11B3AC4-21CB-42BC-A9A3-0F43596669DB}"/>
              </a:ext>
            </a:extLst>
          </p:cNvPr>
          <p:cNvCxnSpPr>
            <a:cxnSpLocks/>
          </p:cNvCxnSpPr>
          <p:nvPr/>
        </p:nvCxnSpPr>
        <p:spPr>
          <a:xfrm>
            <a:off x="5088133" y="2291722"/>
            <a:ext cx="2485685" cy="12228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A2D28D5-E2C8-4A86-A5AF-3AA251493C97}"/>
              </a:ext>
            </a:extLst>
          </p:cNvPr>
          <p:cNvCxnSpPr>
            <a:cxnSpLocks/>
          </p:cNvCxnSpPr>
          <p:nvPr/>
        </p:nvCxnSpPr>
        <p:spPr>
          <a:xfrm>
            <a:off x="4535055" y="3546764"/>
            <a:ext cx="3038763" cy="2223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86FE90EB-2692-41B2-86DD-3FE371608E8C}"/>
              </a:ext>
            </a:extLst>
          </p:cNvPr>
          <p:cNvCxnSpPr>
            <a:cxnSpLocks/>
          </p:cNvCxnSpPr>
          <p:nvPr/>
        </p:nvCxnSpPr>
        <p:spPr>
          <a:xfrm>
            <a:off x="4114800" y="4700877"/>
            <a:ext cx="4648199" cy="11087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E7E7C211-D356-489F-A639-5A2B4EC12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073" y="3769107"/>
            <a:ext cx="1937615" cy="2032990"/>
          </a:xfrm>
          <a:prstGeom prst="rect">
            <a:avLst/>
          </a:prstGeom>
        </p:spPr>
      </p:pic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3D8F460-DD13-4DF1-829E-80146034F727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9504218" y="4785602"/>
            <a:ext cx="405855" cy="926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75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D7A88A-4AE7-4509-8373-C998008B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連線成功後會有統計資訊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3A73B8B-82A6-47D8-9523-11A7769FB184}"/>
              </a:ext>
            </a:extLst>
          </p:cNvPr>
          <p:cNvSpPr/>
          <p:nvPr/>
        </p:nvSpPr>
        <p:spPr>
          <a:xfrm>
            <a:off x="458900" y="3498600"/>
            <a:ext cx="1687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連線成功後會是綠色的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D208D053-590B-4203-B89D-71EEE0E3B7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0951" y="1825625"/>
            <a:ext cx="2576098" cy="4351338"/>
          </a:xfrm>
          <a:prstGeom prst="rect">
            <a:avLst/>
          </a:prstGeom>
        </p:spPr>
      </p:pic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C69DB67D-F923-4D63-982B-3B64CF5BFC46}"/>
              </a:ext>
            </a:extLst>
          </p:cNvPr>
          <p:cNvCxnSpPr>
            <a:cxnSpLocks/>
          </p:cNvCxnSpPr>
          <p:nvPr/>
        </p:nvCxnSpPr>
        <p:spPr>
          <a:xfrm flipV="1">
            <a:off x="1415441" y="2943616"/>
            <a:ext cx="586953" cy="4853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8A1A2D9C-034D-4669-84C2-A9191C107A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17496" y="1825625"/>
            <a:ext cx="28910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7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82D445-3ED6-4605-860C-FAE7A419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考試系統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63163B-1726-4FF9-9ABC-D034BC6574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http://jury.acl.lab</a:t>
            </a:r>
            <a:endParaRPr lang="en-US" altLang="zh-TW" dirty="0"/>
          </a:p>
          <a:p>
            <a:pPr lvl="1"/>
            <a:r>
              <a:rPr lang="en-US" altLang="zh-TW" dirty="0"/>
              <a:t>IP</a:t>
            </a:r>
            <a:r>
              <a:rPr lang="zh-TW" altLang="en-US" dirty="0"/>
              <a:t>形式</a:t>
            </a:r>
            <a:r>
              <a:rPr lang="en-US" altLang="zh-TW" dirty="0"/>
              <a:t>: http://192.168.100.249</a:t>
            </a:r>
            <a:br>
              <a:rPr lang="en-US" altLang="zh-TW" dirty="0"/>
            </a:br>
            <a:endParaRPr lang="en-US" altLang="zh-TW" dirty="0"/>
          </a:p>
          <a:p>
            <a:r>
              <a:rPr lang="zh-TW" altLang="en-US" dirty="0"/>
              <a:t>進入系統後就使用自己的帳號密碼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C976B2A-8D4A-4D4F-8EEC-3CE8081571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87604"/>
            <a:ext cx="5181600" cy="302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75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245</Words>
  <Application>Microsoft Office PowerPoint</Application>
  <PresentationFormat>寬螢幕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期中考VPN使用方式</vt:lpstr>
      <vt:lpstr>期中考須由VPN進入考試系統</vt:lpstr>
      <vt:lpstr>先下載虛擬網路軟體</vt:lpstr>
      <vt:lpstr>安裝後設定</vt:lpstr>
      <vt:lpstr>將提供的加密金鑰檔案直接拉入</vt:lpstr>
      <vt:lpstr>輸入虛擬網路的認證</vt:lpstr>
      <vt:lpstr>連線成功後會有統計資訊</vt:lpstr>
      <vt:lpstr>考試系統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William Hsu</dc:creator>
  <cp:lastModifiedBy>William Hsu</cp:lastModifiedBy>
  <cp:revision>7</cp:revision>
  <dcterms:created xsi:type="dcterms:W3CDTF">2022-02-18T06:50:53Z</dcterms:created>
  <dcterms:modified xsi:type="dcterms:W3CDTF">2022-04-16T17:12:55Z</dcterms:modified>
</cp:coreProperties>
</file>