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4"/>
  </p:notesMasterIdLst>
  <p:handoutMasterIdLst>
    <p:handoutMasterId r:id="rId125"/>
  </p:handoutMasterIdLst>
  <p:sldIdLst>
    <p:sldId id="377" r:id="rId5"/>
    <p:sldId id="278" r:id="rId6"/>
    <p:sldId id="281" r:id="rId7"/>
    <p:sldId id="284" r:id="rId8"/>
    <p:sldId id="701" r:id="rId9"/>
    <p:sldId id="702" r:id="rId10"/>
    <p:sldId id="703" r:id="rId11"/>
    <p:sldId id="704" r:id="rId12"/>
    <p:sldId id="705" r:id="rId13"/>
    <p:sldId id="706" r:id="rId14"/>
    <p:sldId id="707" r:id="rId15"/>
    <p:sldId id="708" r:id="rId16"/>
    <p:sldId id="709" r:id="rId17"/>
    <p:sldId id="700" r:id="rId18"/>
    <p:sldId id="285" r:id="rId19"/>
    <p:sldId id="288" r:id="rId20"/>
    <p:sldId id="710" r:id="rId21"/>
    <p:sldId id="711" r:id="rId22"/>
    <p:sldId id="712" r:id="rId23"/>
    <p:sldId id="286" r:id="rId24"/>
    <p:sldId id="713" r:id="rId25"/>
    <p:sldId id="291" r:id="rId26"/>
    <p:sldId id="714" r:id="rId27"/>
    <p:sldId id="715" r:id="rId28"/>
    <p:sldId id="716" r:id="rId29"/>
    <p:sldId id="717" r:id="rId30"/>
    <p:sldId id="718" r:id="rId31"/>
    <p:sldId id="378" r:id="rId32"/>
    <p:sldId id="287" r:id="rId33"/>
    <p:sldId id="289" r:id="rId34"/>
    <p:sldId id="290" r:id="rId35"/>
    <p:sldId id="689" r:id="rId36"/>
    <p:sldId id="690" r:id="rId37"/>
    <p:sldId id="336" r:id="rId38"/>
    <p:sldId id="338" r:id="rId39"/>
    <p:sldId id="339" r:id="rId40"/>
    <p:sldId id="688" r:id="rId41"/>
    <p:sldId id="340" r:id="rId42"/>
    <p:sldId id="691" r:id="rId43"/>
    <p:sldId id="341" r:id="rId44"/>
    <p:sldId id="292" r:id="rId45"/>
    <p:sldId id="692" r:id="rId46"/>
    <p:sldId id="693" r:id="rId47"/>
    <p:sldId id="694" r:id="rId48"/>
    <p:sldId id="695" r:id="rId49"/>
    <p:sldId id="696" r:id="rId50"/>
    <p:sldId id="697" r:id="rId51"/>
    <p:sldId id="698" r:id="rId52"/>
    <p:sldId id="699" r:id="rId53"/>
    <p:sldId id="293" r:id="rId54"/>
    <p:sldId id="294" r:id="rId55"/>
    <p:sldId id="295" r:id="rId56"/>
    <p:sldId id="721" r:id="rId57"/>
    <p:sldId id="722" r:id="rId58"/>
    <p:sldId id="725" r:id="rId59"/>
    <p:sldId id="723" r:id="rId60"/>
    <p:sldId id="724" r:id="rId61"/>
    <p:sldId id="296" r:id="rId62"/>
    <p:sldId id="720" r:id="rId63"/>
    <p:sldId id="297" r:id="rId64"/>
    <p:sldId id="298" r:id="rId65"/>
    <p:sldId id="299" r:id="rId66"/>
    <p:sldId id="300" r:id="rId67"/>
    <p:sldId id="645" r:id="rId68"/>
    <p:sldId id="646" r:id="rId69"/>
    <p:sldId id="647" r:id="rId70"/>
    <p:sldId id="648" r:id="rId71"/>
    <p:sldId id="330" r:id="rId72"/>
    <p:sldId id="649" r:id="rId73"/>
    <p:sldId id="680" r:id="rId74"/>
    <p:sldId id="681" r:id="rId75"/>
    <p:sldId id="682" r:id="rId76"/>
    <p:sldId id="687" r:id="rId77"/>
    <p:sldId id="595" r:id="rId78"/>
    <p:sldId id="603" r:id="rId79"/>
    <p:sldId id="602" r:id="rId80"/>
    <p:sldId id="597" r:id="rId81"/>
    <p:sldId id="596" r:id="rId82"/>
    <p:sldId id="598" r:id="rId83"/>
    <p:sldId id="599" r:id="rId84"/>
    <p:sldId id="600" r:id="rId85"/>
    <p:sldId id="601" r:id="rId86"/>
    <p:sldId id="301" r:id="rId87"/>
    <p:sldId id="302" r:id="rId88"/>
    <p:sldId id="303" r:id="rId89"/>
    <p:sldId id="304" r:id="rId90"/>
    <p:sldId id="305" r:id="rId91"/>
    <p:sldId id="306" r:id="rId92"/>
    <p:sldId id="307" r:id="rId93"/>
    <p:sldId id="308" r:id="rId94"/>
    <p:sldId id="309" r:id="rId95"/>
    <p:sldId id="310" r:id="rId96"/>
    <p:sldId id="311" r:id="rId97"/>
    <p:sldId id="312" r:id="rId98"/>
    <p:sldId id="313" r:id="rId99"/>
    <p:sldId id="344" r:id="rId100"/>
    <p:sldId id="314" r:id="rId101"/>
    <p:sldId id="589" r:id="rId102"/>
    <p:sldId id="315" r:id="rId103"/>
    <p:sldId id="605" r:id="rId104"/>
    <p:sldId id="316" r:id="rId105"/>
    <p:sldId id="642" r:id="rId106"/>
    <p:sldId id="643" r:id="rId107"/>
    <p:sldId id="644" r:id="rId108"/>
    <p:sldId id="604" r:id="rId109"/>
    <p:sldId id="317" r:id="rId110"/>
    <p:sldId id="318" r:id="rId111"/>
    <p:sldId id="369" r:id="rId112"/>
    <p:sldId id="370" r:id="rId113"/>
    <p:sldId id="371" r:id="rId114"/>
    <p:sldId id="319" r:id="rId115"/>
    <p:sldId id="323" r:id="rId116"/>
    <p:sldId id="324" r:id="rId117"/>
    <p:sldId id="326" r:id="rId118"/>
    <p:sldId id="320" r:id="rId119"/>
    <p:sldId id="321" r:id="rId120"/>
    <p:sldId id="322" r:id="rId121"/>
    <p:sldId id="593" r:id="rId122"/>
    <p:sldId id="354"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guide id="6" pos="7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40" autoAdjust="0"/>
    <p:restoredTop sz="94660"/>
  </p:normalViewPr>
  <p:slideViewPr>
    <p:cSldViewPr showGuides="1">
      <p:cViewPr varScale="1">
        <p:scale>
          <a:sx n="116" d="100"/>
          <a:sy n="116" d="100"/>
        </p:scale>
        <p:origin x="1440" y="96"/>
      </p:cViewPr>
      <p:guideLst>
        <p:guide orient="horz" pos="2160"/>
        <p:guide pos="2880"/>
        <p:guide pos="755"/>
      </p:guideLst>
    </p:cSldViewPr>
  </p:slideViewPr>
  <p:notesTextViewPr>
    <p:cViewPr>
      <p:scale>
        <a:sx n="1" d="1"/>
        <a:sy n="1" d="1"/>
      </p:scale>
      <p:origin x="0" y="0"/>
    </p:cViewPr>
  </p:notesTextViewPr>
  <p:sorterViewPr>
    <p:cViewPr varScale="1">
      <p:scale>
        <a:sx n="100" d="100"/>
        <a:sy n="100" d="100"/>
      </p:scale>
      <p:origin x="0" y="-22866"/>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BDB7646E-8811-423A-9C42-2CBFADA00A96}" type="datetimeFigureOut">
              <a:rPr lang="en-US" altLang="zh-TW" smtClean="0"/>
              <a:t>11/29/2021</a:t>
            </a:fld>
            <a:endParaRPr 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04360E59-1627-4404-ACC5-51C744AB0F27}" type="slidenum">
              <a:rPr lang="zh-TW" smtClean="0"/>
              <a:t>‹#›</a:t>
            </a:fld>
            <a:endParaRPr lang="zh-TW"/>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solidFill>
                  <a:schemeClr val="tx1"/>
                </a:solidFill>
              </a:defRPr>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solidFill>
                  <a:schemeClr val="tx1"/>
                </a:solidFill>
              </a:defRPr>
            </a:lvl1pPr>
          </a:lstStyle>
          <a:p>
            <a:fld id="{D677E230-58DD-43ED-96A1-552DDAB53532}" type="datetimeFigureOut">
              <a:pPr/>
              <a:t>2021/11/29</a:t>
            </a:fld>
            <a:endParaRPr lang="zh-TW"/>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solidFill>
                  <a:schemeClr val="tx1"/>
                </a:solidFill>
              </a:defRPr>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solidFill>
                  <a:schemeClr val="tx1"/>
                </a:solidFill>
              </a:defRPr>
            </a:lvl1pPr>
          </a:lstStyle>
          <a:p>
            <a:fld id="{841221E5-7225-48EB-A4EE-420E7BFCF705}" type="slidenum">
              <a:pPr/>
              <a:t>‹#›</a:t>
            </a:fld>
            <a:endParaRPr lang="zh-TW"/>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2"/>
        </a:solidFill>
        <a:latin typeface="+mn-lt"/>
        <a:ea typeface="+mn-ea"/>
        <a:cs typeface="+mn-cs"/>
      </a:defRPr>
    </a:lvl1pPr>
    <a:lvl2pPr marL="457200" algn="l" defTabSz="914400" rtl="0" eaLnBrk="1" latinLnBrk="0" hangingPunct="1">
      <a:defRPr lang="zh-TW" sz="1200" kern="1200">
        <a:solidFill>
          <a:schemeClr val="tx2"/>
        </a:solidFill>
        <a:latin typeface="+mn-lt"/>
        <a:ea typeface="+mn-ea"/>
        <a:cs typeface="+mn-cs"/>
      </a:defRPr>
    </a:lvl2pPr>
    <a:lvl3pPr marL="914400" algn="l" defTabSz="914400" rtl="0" eaLnBrk="1" latinLnBrk="0" hangingPunct="1">
      <a:defRPr lang="zh-TW" sz="1200" kern="1200">
        <a:solidFill>
          <a:schemeClr val="tx2"/>
        </a:solidFill>
        <a:latin typeface="+mn-lt"/>
        <a:ea typeface="+mn-ea"/>
        <a:cs typeface="+mn-cs"/>
      </a:defRPr>
    </a:lvl3pPr>
    <a:lvl4pPr marL="1371600" algn="l" defTabSz="914400" rtl="0" eaLnBrk="1" latinLnBrk="0" hangingPunct="1">
      <a:defRPr lang="zh-TW" sz="1200" kern="1200">
        <a:solidFill>
          <a:schemeClr val="tx2"/>
        </a:solidFill>
        <a:latin typeface="+mn-lt"/>
        <a:ea typeface="+mn-ea"/>
        <a:cs typeface="+mn-cs"/>
      </a:defRPr>
    </a:lvl4pPr>
    <a:lvl5pPr marL="1828800" algn="l" defTabSz="914400" rtl="0" eaLnBrk="1" latinLnBrk="0" hangingPunct="1">
      <a:defRPr lang="zh-TW" sz="1200" kern="1200">
        <a:solidFill>
          <a:schemeClr val="tx2"/>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1221E5-7225-48EB-A4EE-420E7BFCF705}" type="slidenum">
              <a:rPr lang="en-US" altLang="zh-TW" smtClean="0"/>
              <a:pPr/>
              <a:t>3</a:t>
            </a:fld>
            <a:endParaRPr lang="zh-TW" altLang="en-US"/>
          </a:p>
        </p:txBody>
      </p:sp>
    </p:spTree>
    <p:extLst>
      <p:ext uri="{BB962C8B-B14F-4D97-AF65-F5344CB8AC3E}">
        <p14:creationId xmlns:p14="http://schemas.microsoft.com/office/powerpoint/2010/main" val="101516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B79F538C-DD02-420F-AD94-4F199CA4B9BB}"/>
              </a:ext>
            </a:extLst>
          </p:cNvPr>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77496D-5DC8-4770-9E80-5CB8F381401F}" type="slidenum">
              <a:rPr lang="en-US" altLang="zh-TW">
                <a:latin typeface="Times New Roman" panose="02020603050405020304" pitchFamily="18" charset="0"/>
              </a:rPr>
              <a:pPr/>
              <a:t>70</a:t>
            </a:fld>
            <a:endParaRPr lang="en-US" altLang="zh-TW">
              <a:latin typeface="Times New Roman" panose="02020603050405020304" pitchFamily="18" charset="0"/>
            </a:endParaRPr>
          </a:p>
        </p:txBody>
      </p:sp>
      <p:sp>
        <p:nvSpPr>
          <p:cNvPr id="151555" name="Rectangle 2">
            <a:extLst>
              <a:ext uri="{FF2B5EF4-FFF2-40B4-BE49-F238E27FC236}">
                <a16:creationId xmlns:a16="http://schemas.microsoft.com/office/drawing/2014/main" id="{7F66F13C-B48E-4160-8768-F623A3655F9D}"/>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1776BE4C-5BF1-4261-BBA4-67C7715D49D1}"/>
              </a:ext>
            </a:extLst>
          </p:cNvPr>
          <p:cNvSpPr>
            <a:spLocks noGrp="1" noChangeArrowheads="1"/>
          </p:cNvSpPr>
          <p:nvPr>
            <p:ph type="body" idx="1"/>
          </p:nvPr>
        </p:nvSpPr>
        <p:spPr>
          <a:noFill/>
        </p:spPr>
        <p:txBody>
          <a:bodyPr/>
          <a:lstStyle/>
          <a:p>
            <a:endParaRPr lang="zh-TW" altLang="zh-TW">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61B93FD-6D77-4576-B461-10F2BC37C3F8}"/>
              </a:ext>
            </a:extLst>
          </p:cNvPr>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DA8B63A-A5E5-403F-8C1D-26646FCE7D39}" type="slidenum">
              <a:rPr lang="en-US" altLang="zh-TW">
                <a:latin typeface="Times New Roman" panose="02020603050405020304" pitchFamily="18" charset="0"/>
              </a:rPr>
              <a:pPr/>
              <a:t>71</a:t>
            </a:fld>
            <a:endParaRPr lang="en-US" altLang="zh-TW">
              <a:latin typeface="Times New Roman" panose="02020603050405020304" pitchFamily="18" charset="0"/>
            </a:endParaRPr>
          </a:p>
        </p:txBody>
      </p:sp>
      <p:sp>
        <p:nvSpPr>
          <p:cNvPr id="152579" name="Rectangle 2">
            <a:extLst>
              <a:ext uri="{FF2B5EF4-FFF2-40B4-BE49-F238E27FC236}">
                <a16:creationId xmlns:a16="http://schemas.microsoft.com/office/drawing/2014/main" id="{43B073BF-E7FC-4CD8-8CD4-60FAA85EDEA4}"/>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20810849-49D0-45F1-8192-3F298D890B27}"/>
              </a:ext>
            </a:extLst>
          </p:cNvPr>
          <p:cNvSpPr>
            <a:spLocks noGrp="1" noChangeArrowheads="1"/>
          </p:cNvSpPr>
          <p:nvPr>
            <p:ph type="body" idx="1"/>
          </p:nvPr>
        </p:nvSpPr>
        <p:spPr>
          <a:noFill/>
        </p:spPr>
        <p:txBody>
          <a:bodyPr/>
          <a:lstStyle/>
          <a:p>
            <a:endParaRPr lang="zh-TW" altLang="zh-TW">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86150C59-4570-4E24-9E8E-4FBFB9F75265}"/>
              </a:ext>
            </a:extLst>
          </p:cNvPr>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0C95B36-3B1C-4B9E-9B9C-99B61989C1FD}" type="slidenum">
              <a:rPr lang="en-US" altLang="zh-TW">
                <a:latin typeface="Times New Roman" panose="02020603050405020304" pitchFamily="18" charset="0"/>
              </a:rPr>
              <a:pPr/>
              <a:t>72</a:t>
            </a:fld>
            <a:endParaRPr lang="en-US" altLang="zh-TW">
              <a:latin typeface="Times New Roman" panose="02020603050405020304" pitchFamily="18" charset="0"/>
            </a:endParaRPr>
          </a:p>
        </p:txBody>
      </p:sp>
      <p:sp>
        <p:nvSpPr>
          <p:cNvPr id="153603" name="Rectangle 2">
            <a:extLst>
              <a:ext uri="{FF2B5EF4-FFF2-40B4-BE49-F238E27FC236}">
                <a16:creationId xmlns:a16="http://schemas.microsoft.com/office/drawing/2014/main" id="{F51925C4-2E3A-4F72-B2C9-38F98950F9AB}"/>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68219A35-A8FB-448F-A041-565B23B1BECC}"/>
              </a:ext>
            </a:extLst>
          </p:cNvPr>
          <p:cNvSpPr>
            <a:spLocks noGrp="1" noChangeArrowheads="1"/>
          </p:cNvSpPr>
          <p:nvPr>
            <p:ph type="body" idx="1"/>
          </p:nvPr>
        </p:nvSpPr>
        <p:spPr>
          <a:noFill/>
        </p:spPr>
        <p:txBody>
          <a:bodyPr/>
          <a:lstStyle/>
          <a:p>
            <a:endParaRPr lang="zh-TW" altLang="zh-TW">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8" name="矩形 7"/>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91440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1" name="矩形 10"/>
          <p:cNvSpPr/>
          <p:nvPr/>
        </p:nvSpPr>
        <p:spPr>
          <a:xfrm>
            <a:off x="1" y="0"/>
            <a:ext cx="9144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2" name="矩形 11"/>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3" name="直線接點 12"/>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5" name="直線接點 14"/>
          <p:cNvCxnSpPr/>
          <p:nvPr/>
        </p:nvCxnSpPr>
        <p:spPr bwMode="white">
          <a:xfrm>
            <a:off x="9144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white">
          <a:xfrm>
            <a:off x="0"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hasCustomPrompt="1"/>
          </p:nvPr>
        </p:nvSpPr>
        <p:spPr>
          <a:xfrm>
            <a:off x="1821976" y="1295401"/>
            <a:ext cx="7093423" cy="1752600"/>
          </a:xfrm>
        </p:spPr>
        <p:txBody>
          <a:bodyPr>
            <a:noAutofit/>
          </a:bodyPr>
          <a:lstStyle>
            <a:lvl1pPr latinLnBrk="0">
              <a:defRPr lang="zh-TW" sz="4000">
                <a:latin typeface="Times New Roman" panose="02020603050405020304" pitchFamily="18" charset="0"/>
                <a:ea typeface="Microsoft JhengHei UI" panose="020B0604030504040204" pitchFamily="34" charset="-120"/>
                <a:cs typeface="Times New Roman" panose="02020603050405020304" pitchFamily="18" charset="0"/>
              </a:defRPr>
            </a:lvl1pPr>
          </a:lstStyle>
          <a:p>
            <a:r>
              <a:rPr lang="zh-TW" dirty="0"/>
              <a:t>按一下以編輯母片標題樣式</a:t>
            </a:r>
            <a:br>
              <a:rPr lang="en-US" altLang="zh-TW" dirty="0"/>
            </a:br>
            <a:r>
              <a:rPr lang="en-US" altLang="zh-TW" dirty="0"/>
              <a:t>Title</a:t>
            </a:r>
            <a:endParaRPr lang="zh-TW" dirty="0"/>
          </a:p>
        </p:txBody>
      </p:sp>
      <p:sp>
        <p:nvSpPr>
          <p:cNvPr id="3" name="副標題 2"/>
          <p:cNvSpPr>
            <a:spLocks noGrp="1"/>
          </p:cNvSpPr>
          <p:nvPr>
            <p:ph type="subTitle" idx="1"/>
          </p:nvPr>
        </p:nvSpPr>
        <p:spPr>
          <a:xfrm>
            <a:off x="1821975" y="4344916"/>
            <a:ext cx="7093423" cy="1116085"/>
          </a:xfrm>
        </p:spPr>
        <p:txBody>
          <a:bodyPr>
            <a:normAutofit/>
          </a:bodyPr>
          <a:lstStyle>
            <a:lvl1pPr marL="0" indent="0" algn="l" latinLnBrk="0">
              <a:spcBef>
                <a:spcPts val="0"/>
              </a:spcBef>
              <a:buNone/>
              <a:defRPr lang="zh-TW" sz="2000">
                <a:solidFill>
                  <a:schemeClr val="tx1"/>
                </a:solidFill>
                <a:latin typeface="Microsoft JhengHei UI" panose="020B0604030504040204" pitchFamily="34" charset="-120"/>
                <a:ea typeface="Microsoft JhengHei UI" panose="020B0604030504040204" pitchFamily="34" charset="-120"/>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dirty="0"/>
              <a:t>按一下以編輯母片副標題樣式</a:t>
            </a:r>
          </a:p>
        </p:txBody>
      </p:sp>
      <p:sp>
        <p:nvSpPr>
          <p:cNvPr id="24" name="文字版面配置區 23"/>
          <p:cNvSpPr>
            <a:spLocks noGrp="1"/>
          </p:cNvSpPr>
          <p:nvPr>
            <p:ph type="body" sz="quarter" idx="13"/>
          </p:nvPr>
        </p:nvSpPr>
        <p:spPr>
          <a:xfrm>
            <a:off x="1822449" y="3124200"/>
            <a:ext cx="7092950" cy="762000"/>
          </a:xfrm>
        </p:spPr>
        <p:txBody>
          <a:bodyPr>
            <a:normAutofit/>
          </a:bodyPr>
          <a:lstStyle>
            <a:lvl1pPr marL="0" indent="0">
              <a:buNone/>
              <a:defRPr sz="2800" b="1">
                <a:latin typeface="+mj-lt"/>
              </a:defRPr>
            </a:lvl1pPr>
          </a:lstStyle>
          <a:p>
            <a:pPr lvl="0"/>
            <a:r>
              <a:rPr lang="zh-TW" altLang="en-US" dirty="0"/>
              <a:t>按一下以編輯母片文字樣式</a:t>
            </a: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t>按一下以編輯母片標題樣式</a:t>
            </a:r>
          </a:p>
        </p:txBody>
      </p:sp>
      <p:sp>
        <p:nvSpPr>
          <p:cNvPr id="3" name="直排文字版面配置區 2"/>
          <p:cNvSpPr>
            <a:spLocks noGrp="1"/>
          </p:cNvSpPr>
          <p:nvPr>
            <p:ph type="body" orient="vert" idx="1"/>
          </p:nvPr>
        </p:nvSpPr>
        <p:spPr/>
        <p:txBody>
          <a:bodyPr vert="eaVert"/>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10"/>
          </p:nvPr>
        </p:nvSpPr>
        <p:spPr/>
        <p:txBody>
          <a:bodyPr/>
          <a:lstStyle/>
          <a:p>
            <a:r>
              <a:rPr lang="en-US" altLang="zh-TW"/>
              <a:t>2014/8/29</a:t>
            </a:r>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7DC1BBB0-96F0-4077-A278-0F3FB5C104D3}" type="slidenum">
              <a:rPr lang="en-US" altLang="zh-TW" cap="none" smtClean="0">
                <a:solidFill>
                  <a:srgbClr val="00B050"/>
                </a:solidFill>
              </a:rPr>
              <a:pPr/>
              <a:t>‹#›</a:t>
            </a:fld>
            <a:endParaRPr lang="en-US" altLang="zh-TW"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矩形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1" name="直線接點 10"/>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525249" y="934836"/>
            <a:ext cx="336023" cy="220630"/>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TW" altLang="en-US" sz="1800">
              <a:latin typeface="Microsoft JhengHei UI" panose="020B0604030504040204" pitchFamily="34" charset="-120"/>
              <a:ea typeface="Microsoft JhengHei UI" panose="020B0604030504040204" pitchFamily="34" charset="-120"/>
            </a:endParaRPr>
          </a:p>
        </p:txBody>
      </p:sp>
      <p:cxnSp>
        <p:nvCxnSpPr>
          <p:cNvPr id="14" name="直線接點 13"/>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直排標題 1"/>
          <p:cNvSpPr>
            <a:spLocks noGrp="1"/>
          </p:cNvSpPr>
          <p:nvPr>
            <p:ph type="title" orient="vert"/>
          </p:nvPr>
        </p:nvSpPr>
        <p:spPr>
          <a:xfrm>
            <a:off x="7201584" y="685800"/>
            <a:ext cx="1340994" cy="5715000"/>
          </a:xfrm>
        </p:spPr>
        <p:txBody>
          <a:bodyPr vert="eaVert"/>
          <a:lstStyle>
            <a:lvl1pPr>
              <a:defRPr>
                <a:latin typeface="Microsoft JhengHei UI" panose="020B0604030504040204" pitchFamily="34" charset="-120"/>
                <a:ea typeface="Microsoft JhengHei UI" panose="020B0604030504040204" pitchFamily="34" charset="-120"/>
              </a:defRPr>
            </a:lvl1pPr>
          </a:lstStyle>
          <a:p>
            <a:r>
              <a:rPr lang="zh-TW" dirty="0"/>
              <a:t>按一下以編輯母片標題樣式</a:t>
            </a:r>
          </a:p>
        </p:txBody>
      </p:sp>
      <p:sp>
        <p:nvSpPr>
          <p:cNvPr id="3" name="直排文字版面配置區 2"/>
          <p:cNvSpPr>
            <a:spLocks noGrp="1"/>
          </p:cNvSpPr>
          <p:nvPr>
            <p:ph type="body" orient="vert" idx="1"/>
          </p:nvPr>
        </p:nvSpPr>
        <p:spPr>
          <a:xfrm>
            <a:off x="1199272" y="685800"/>
            <a:ext cx="5887983" cy="5715000"/>
          </a:xfrm>
        </p:spPr>
        <p:txBody>
          <a:bodyPr vert="eaVert"/>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10"/>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en-US" altLang="zh-TW"/>
              <a:t>2014/8/29</a:t>
            </a:r>
            <a:endParaRPr lang="zh-TW" altLang="en-US"/>
          </a:p>
        </p:txBody>
      </p:sp>
      <p:sp>
        <p:nvSpPr>
          <p:cNvPr id="5"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版面配置區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標題投影片">
    <p:spTree>
      <p:nvGrpSpPr>
        <p:cNvPr id="1" name=""/>
        <p:cNvGrpSpPr/>
        <p:nvPr/>
      </p:nvGrpSpPr>
      <p:grpSpPr>
        <a:xfrm>
          <a:off x="0" y="0"/>
          <a:ext cx="0" cy="0"/>
          <a:chOff x="0" y="0"/>
          <a:chExt cx="0" cy="0"/>
        </a:xfrm>
      </p:grpSpPr>
      <p:sp>
        <p:nvSpPr>
          <p:cNvPr id="8" name="矩形 7"/>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91440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1" name="矩形 10"/>
          <p:cNvSpPr/>
          <p:nvPr/>
        </p:nvSpPr>
        <p:spPr>
          <a:xfrm>
            <a:off x="1" y="0"/>
            <a:ext cx="9144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2" name="矩形 11"/>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3" name="直線接點 12"/>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5" name="直線接點 14"/>
          <p:cNvCxnSpPr/>
          <p:nvPr/>
        </p:nvCxnSpPr>
        <p:spPr bwMode="white">
          <a:xfrm>
            <a:off x="9144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white">
          <a:xfrm>
            <a:off x="0"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hasCustomPrompt="1"/>
          </p:nvPr>
        </p:nvSpPr>
        <p:spPr>
          <a:xfrm>
            <a:off x="1821977" y="1600201"/>
            <a:ext cx="6248400" cy="2680127"/>
          </a:xfrm>
        </p:spPr>
        <p:txBody>
          <a:bodyPr>
            <a:noAutofit/>
          </a:bodyPr>
          <a:lstStyle>
            <a:lvl1pPr latinLnBrk="0">
              <a:defRPr lang="zh-TW" sz="4000">
                <a:latin typeface="Times New Roman" panose="02020603050405020304" pitchFamily="18" charset="0"/>
                <a:ea typeface="Microsoft JhengHei UI" panose="020B0604030504040204" pitchFamily="34" charset="-120"/>
                <a:cs typeface="Times New Roman" panose="02020603050405020304" pitchFamily="18" charset="0"/>
              </a:defRPr>
            </a:lvl1pPr>
          </a:lstStyle>
          <a:p>
            <a:r>
              <a:rPr lang="zh-TW" dirty="0"/>
              <a:t>按一下以編輯母片標題樣式</a:t>
            </a:r>
            <a:br>
              <a:rPr lang="en-US" altLang="zh-TW" dirty="0"/>
            </a:br>
            <a:r>
              <a:rPr lang="en-US" altLang="zh-TW" dirty="0"/>
              <a:t>Title</a:t>
            </a:r>
            <a:endParaRPr lang="zh-TW" dirty="0"/>
          </a:p>
        </p:txBody>
      </p:sp>
      <p:sp>
        <p:nvSpPr>
          <p:cNvPr id="3" name="副標題 2"/>
          <p:cNvSpPr>
            <a:spLocks noGrp="1"/>
          </p:cNvSpPr>
          <p:nvPr>
            <p:ph type="subTitle" idx="1"/>
          </p:nvPr>
        </p:nvSpPr>
        <p:spPr>
          <a:xfrm>
            <a:off x="1821976" y="4344916"/>
            <a:ext cx="5638800" cy="1116085"/>
          </a:xfrm>
        </p:spPr>
        <p:txBody>
          <a:bodyPr>
            <a:normAutofit/>
          </a:bodyPr>
          <a:lstStyle>
            <a:lvl1pPr marL="0" indent="0" algn="l" latinLnBrk="0">
              <a:spcBef>
                <a:spcPts val="0"/>
              </a:spcBef>
              <a:buNone/>
              <a:defRPr lang="zh-TW" sz="2000">
                <a:solidFill>
                  <a:schemeClr val="tx1"/>
                </a:solidFill>
                <a:latin typeface="Microsoft JhengHei UI" panose="020B0604030504040204" pitchFamily="34" charset="-120"/>
                <a:ea typeface="Microsoft JhengHei UI" panose="020B0604030504040204" pitchFamily="34" charset="-120"/>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dirty="0"/>
              <a:t>按一下以編輯母片副標題樣式</a:t>
            </a:r>
          </a:p>
        </p:txBody>
      </p:sp>
      <p:sp>
        <p:nvSpPr>
          <p:cNvPr id="4" name="日期版面配置區 3"/>
          <p:cNvSpPr>
            <a:spLocks noGrp="1"/>
          </p:cNvSpPr>
          <p:nvPr>
            <p:ph type="dt" sz="half" idx="10"/>
          </p:nvPr>
        </p:nvSpPr>
        <p:spPr/>
        <p:txBody>
          <a:bodyPr/>
          <a:lstStyle>
            <a:lvl1pPr latinLnBrk="0">
              <a:defRPr lang="zh-TW">
                <a:solidFill>
                  <a:schemeClr val="bg1"/>
                </a:solidFill>
                <a:latin typeface="Microsoft JhengHei UI" panose="020B0604030504040204" pitchFamily="34" charset="-120"/>
                <a:ea typeface="Microsoft JhengHei UI" panose="020B0604030504040204" pitchFamily="34" charset="-120"/>
              </a:defRPr>
            </a:lvl1pPr>
          </a:lstStyle>
          <a:p>
            <a:r>
              <a:rPr lang="en-US" altLang="zh-TW"/>
              <a:t>2014/8/29</a:t>
            </a:r>
            <a:endParaRPr lang="zh-TW" altLang="en-US"/>
          </a:p>
        </p:txBody>
      </p:sp>
      <p:sp>
        <p:nvSpPr>
          <p:cNvPr id="5" name="頁尾版面配置區 4"/>
          <p:cNvSpPr>
            <a:spLocks noGrp="1"/>
          </p:cNvSpPr>
          <p:nvPr>
            <p:ph type="ftr" sz="quarter" idx="11"/>
          </p:nvPr>
        </p:nvSpPr>
        <p:spPr/>
        <p:txBody>
          <a:bodyPr/>
          <a:lstStyle>
            <a:lvl1pPr latinLnBrk="0">
              <a:defRPr lang="zh-TW">
                <a:solidFill>
                  <a:schemeClr val="bg1"/>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版面配置區 5"/>
          <p:cNvSpPr>
            <a:spLocks noGrp="1"/>
          </p:cNvSpPr>
          <p:nvPr>
            <p:ph type="sldNum" sz="quarter" idx="12"/>
          </p:nvPr>
        </p:nvSpPr>
        <p:spPr/>
        <p:txBody>
          <a:bodyPr/>
          <a:lstStyle>
            <a:lvl1pPr latinLnBrk="0">
              <a:defRPr lang="zh-TW">
                <a:solidFill>
                  <a:schemeClr val="bg1"/>
                </a:solidFill>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pPr/>
              <a:t>‹#›</a:t>
            </a:fld>
            <a:endParaRPr lang="en-US" altLang="zh-TW"/>
          </a:p>
        </p:txBody>
      </p:sp>
    </p:spTree>
    <p:extLst>
      <p:ext uri="{BB962C8B-B14F-4D97-AF65-F5344CB8AC3E}">
        <p14:creationId xmlns:p14="http://schemas.microsoft.com/office/powerpoint/2010/main" val="5824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496888" marR="0" lvl="0" indent="-395288"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4" name="Shape 12">
            <a:extLst>
              <a:ext uri="{FF2B5EF4-FFF2-40B4-BE49-F238E27FC236}">
                <a16:creationId xmlns:a16="http://schemas.microsoft.com/office/drawing/2014/main" id="{F5334671-3459-4524-8F08-C4CE8C2B26C2}"/>
              </a:ext>
            </a:extLst>
          </p:cNvPr>
          <p:cNvSpPr txBox="1">
            <a:spLocks noGrp="1"/>
          </p:cNvSpPr>
          <p:nvPr>
            <p:ph type="ftr" idx="12"/>
          </p:nvPr>
        </p:nvSpPr>
        <p:spPr>
          <a:ln/>
        </p:spPr>
        <p:txBody>
          <a:bodyPr/>
          <a:lstStyle>
            <a:lvl1pPr>
              <a:defRPr/>
            </a:lvl1pPr>
          </a:lstStyle>
          <a:p>
            <a:pPr>
              <a:defRPr/>
            </a:pPr>
            <a:endParaRPr/>
          </a:p>
        </p:txBody>
      </p:sp>
      <p:sp>
        <p:nvSpPr>
          <p:cNvPr id="5" name="Shape 13">
            <a:extLst>
              <a:ext uri="{FF2B5EF4-FFF2-40B4-BE49-F238E27FC236}">
                <a16:creationId xmlns:a16="http://schemas.microsoft.com/office/drawing/2014/main" id="{BD3BAA6F-54A1-4EDA-86BB-37202BC0A032}"/>
              </a:ext>
            </a:extLst>
          </p:cNvPr>
          <p:cNvSpPr txBox="1">
            <a:spLocks noGrp="1"/>
          </p:cNvSpPr>
          <p:nvPr>
            <p:ph type="dt" idx="13"/>
          </p:nvPr>
        </p:nvSpPr>
        <p:spPr>
          <a:ln/>
        </p:spPr>
        <p:txBody>
          <a:bodyPr/>
          <a:lstStyle>
            <a:lvl1pPr>
              <a:defRPr/>
            </a:lvl1pPr>
          </a:lstStyle>
          <a:p>
            <a:pPr>
              <a:defRPr/>
            </a:pPr>
            <a:r>
              <a:rPr lang="en-US" altLang="zh-TW"/>
              <a:t>2014/8/29</a:t>
            </a:r>
            <a:endParaRPr/>
          </a:p>
        </p:txBody>
      </p:sp>
      <p:sp>
        <p:nvSpPr>
          <p:cNvPr id="6" name="Shape 14">
            <a:extLst>
              <a:ext uri="{FF2B5EF4-FFF2-40B4-BE49-F238E27FC236}">
                <a16:creationId xmlns:a16="http://schemas.microsoft.com/office/drawing/2014/main" id="{A4F65619-821F-4C38-8E51-0F370DEF57A1}"/>
              </a:ext>
            </a:extLst>
          </p:cNvPr>
          <p:cNvSpPr txBox="1">
            <a:spLocks noGrp="1"/>
          </p:cNvSpPr>
          <p:nvPr>
            <p:ph type="sldNum" idx="14"/>
          </p:nvPr>
        </p:nvSpPr>
        <p:spPr>
          <a:ln/>
        </p:spPr>
        <p:txBody>
          <a:bodyPr/>
          <a:lstStyle>
            <a:lvl1pPr>
              <a:defRPr/>
            </a:lvl1pPr>
          </a:lstStyle>
          <a:p>
            <a:fld id="{350A65E6-C76F-4DA9-A7F3-B5D337887CE0}" type="slidenum">
              <a:rPr lang="en-US" altLang="zh-TW"/>
              <a:pPr/>
              <a:t>‹#›</a:t>
            </a:fld>
            <a:endParaRPr lang="en-US" altLang="zh-TW"/>
          </a:p>
        </p:txBody>
      </p:sp>
    </p:spTree>
    <p:extLst>
      <p:ext uri="{BB962C8B-B14F-4D97-AF65-F5344CB8AC3E}">
        <p14:creationId xmlns:p14="http://schemas.microsoft.com/office/powerpoint/2010/main" val="40810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bg>
      <p:bgPr>
        <a:solidFill>
          <a:schemeClr val="bg1"/>
        </a:soli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lvl1pPr>
              <a:defRPr sz="2400"/>
            </a:lvl1pPr>
            <a:lvl2pPr>
              <a:defRPr sz="2000"/>
            </a:lvl2pPr>
            <a:lvl3pPr>
              <a:defRPr sz="1800"/>
            </a:lvl3pPr>
            <a:lvl4pPr>
              <a:defRPr sz="1600"/>
            </a:lvl4pPr>
            <a:lvl5pPr latinLnBrk="0">
              <a:defRPr lang="zh-TW" sz="1600"/>
            </a:lvl5pPr>
            <a:lvl6pPr latinLnBrk="0">
              <a:defRPr lang="zh-TW"/>
            </a:lvl6pPr>
            <a:lvl7pPr latinLnBrk="0">
              <a:defRPr lang="zh-TW"/>
            </a:lvl7pPr>
            <a:lvl8pPr latinLnBrk="0">
              <a:defRPr lang="zh-TW"/>
            </a:lvl8pPr>
            <a:lvl9pPr latinLnBrk="0">
              <a:defRPr lang="zh-TW"/>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7" name="標題 6"/>
          <p:cNvSpPr>
            <a:spLocks noGrp="1"/>
          </p:cNvSpPr>
          <p:nvPr>
            <p:ph type="title"/>
          </p:nvPr>
        </p:nvSpPr>
        <p:spPr/>
        <p:txBody>
          <a:bodyPr>
            <a:normAutofit/>
          </a:bodyPr>
          <a:lstStyle>
            <a:lvl1pPr>
              <a:defRPr sz="3200"/>
            </a:lvl1pPr>
          </a:lstStyle>
          <a:p>
            <a:r>
              <a:rPr lang="zh-TW" altLang="en-US" dirty="0"/>
              <a:t>按一下以編輯母片標題樣式</a:t>
            </a:r>
          </a:p>
        </p:txBody>
      </p:sp>
      <p:sp>
        <p:nvSpPr>
          <p:cNvPr id="8" name="日期版面配置區 7"/>
          <p:cNvSpPr>
            <a:spLocks noGrp="1"/>
          </p:cNvSpPr>
          <p:nvPr>
            <p:ph type="dt" sz="half" idx="10"/>
          </p:nvPr>
        </p:nvSpPr>
        <p:spPr/>
        <p:txBody>
          <a:bodyPr/>
          <a:lstStyle/>
          <a:p>
            <a:r>
              <a:rPr lang="en-US" altLang="zh-TW"/>
              <a:t>2014/8/29</a:t>
            </a:r>
            <a:endParaRPr lang="zh-TW" altLang="en-US" dirty="0"/>
          </a:p>
        </p:txBody>
      </p:sp>
      <p:sp>
        <p:nvSpPr>
          <p:cNvPr id="9" name="頁尾版面配置區 8"/>
          <p:cNvSpPr>
            <a:spLocks noGrp="1"/>
          </p:cNvSpPr>
          <p:nvPr>
            <p:ph type="ftr" sz="quarter" idx="11"/>
          </p:nvPr>
        </p:nvSpPr>
        <p:spPr/>
        <p:txBody>
          <a:bodyPr/>
          <a:lstStyle/>
          <a:p>
            <a:endParaRPr lang="zh-TW" altLang="en-US"/>
          </a:p>
        </p:txBody>
      </p:sp>
      <p:sp>
        <p:nvSpPr>
          <p:cNvPr id="10" name="投影片編號版面配置區 9"/>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9" name="矩形 18"/>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0" name="矩形 19"/>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4" name="矩形 23"/>
          <p:cNvSpPr/>
          <p:nvPr/>
        </p:nvSpPr>
        <p:spPr>
          <a:xfrm>
            <a:off x="912352"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1" name="矩形 20"/>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22" name="直線接點 21"/>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0"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23" name="直線接點 22"/>
          <p:cNvCxnSpPr/>
          <p:nvPr/>
        </p:nvCxnSpPr>
        <p:spPr bwMode="white">
          <a:xfrm>
            <a:off x="9123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686800"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7" name="矩形 26"/>
          <p:cNvSpPr/>
          <p:nvPr/>
        </p:nvSpPr>
        <p:spPr>
          <a:xfrm>
            <a:off x="8458200" y="0"/>
            <a:ext cx="228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8" name="矩形 27"/>
          <p:cNvSpPr/>
          <p:nvPr/>
        </p:nvSpPr>
        <p:spPr>
          <a:xfrm>
            <a:off x="914401"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29" name="矩形 28"/>
          <p:cNvSpPr/>
          <p:nvPr/>
        </p:nvSpPr>
        <p:spPr>
          <a:xfrm>
            <a:off x="-1" y="0"/>
            <a:ext cx="914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30" name="矩形 29"/>
          <p:cNvSpPr/>
          <p:nvPr/>
        </p:nvSpPr>
        <p:spPr>
          <a:xfrm>
            <a:off x="0" y="0"/>
            <a:ext cx="9144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31" name="直線接點 30"/>
          <p:cNvCxnSpPr/>
          <p:nvPr/>
        </p:nvCxnSpPr>
        <p:spPr bwMode="white">
          <a:xfrm>
            <a:off x="868223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0" y="0"/>
            <a:ext cx="9123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33" name="直線接點 32"/>
          <p:cNvCxnSpPr/>
          <p:nvPr/>
        </p:nvCxnSpPr>
        <p:spPr bwMode="white">
          <a:xfrm>
            <a:off x="9144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1199272" y="1600201"/>
            <a:ext cx="6214072" cy="2654064"/>
          </a:xfrm>
        </p:spPr>
        <p:txBody>
          <a:bodyPr anchor="b">
            <a:normAutofit/>
          </a:bodyPr>
          <a:lstStyle>
            <a:lvl1pPr algn="l" latinLnBrk="0">
              <a:defRPr lang="zh-TW" sz="4000" b="0" cap="none" baseline="0">
                <a:latin typeface="+mj-lt"/>
                <a:ea typeface="Microsoft JhengHei UI" panose="020B0604030504040204" pitchFamily="34" charset="-120"/>
              </a:defRPr>
            </a:lvl1pPr>
          </a:lstStyle>
          <a:p>
            <a:r>
              <a:rPr lang="zh-TW" dirty="0"/>
              <a:t>按一下以編輯母片標題樣式</a:t>
            </a:r>
          </a:p>
        </p:txBody>
      </p:sp>
      <p:sp>
        <p:nvSpPr>
          <p:cNvPr id="3" name="文字版面配置區 2"/>
          <p:cNvSpPr>
            <a:spLocks noGrp="1"/>
          </p:cNvSpPr>
          <p:nvPr>
            <p:ph type="body" idx="1"/>
          </p:nvPr>
        </p:nvSpPr>
        <p:spPr>
          <a:xfrm>
            <a:off x="1199273" y="4259997"/>
            <a:ext cx="5449886" cy="1150203"/>
          </a:xfrm>
        </p:spPr>
        <p:txBody>
          <a:bodyPr anchor="t">
            <a:normAutofit/>
          </a:bodyPr>
          <a:lstStyle>
            <a:lvl1pPr marL="0" indent="0" latinLnBrk="0">
              <a:spcBef>
                <a:spcPts val="0"/>
              </a:spcBef>
              <a:buNone/>
              <a:defRPr lang="zh-TW" sz="2000" baseline="0">
                <a:solidFill>
                  <a:schemeClr val="tx1"/>
                </a:solidFill>
                <a:latin typeface="Edwardian Script ITC" panose="030303020407070D0804" pitchFamily="66" charset="0"/>
                <a:ea typeface="Microsoft JhengHei UI" panose="020B0604030504040204" pitchFamily="34" charset="-120"/>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dirty="0"/>
              <a:t>按一下以編輯母片文字樣式</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dirty="0"/>
              <a:t>按一下以編輯母片標題樣式</a:t>
            </a:r>
          </a:p>
        </p:txBody>
      </p:sp>
      <p:sp>
        <p:nvSpPr>
          <p:cNvPr id="3" name="內容版面配置區 2"/>
          <p:cNvSpPr>
            <a:spLocks noGrp="1"/>
          </p:cNvSpPr>
          <p:nvPr>
            <p:ph sz="half" idx="1"/>
          </p:nvPr>
        </p:nvSpPr>
        <p:spPr>
          <a:xfrm>
            <a:off x="1195388" y="1600200"/>
            <a:ext cx="3611880" cy="4800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800"/>
            </a:lvl6pPr>
            <a:lvl7pPr latinLnBrk="0">
              <a:defRPr lang="zh-TW" sz="1800"/>
            </a:lvl7pPr>
            <a:lvl8pPr latinLnBrk="0">
              <a:defRPr lang="zh-TW" sz="1800"/>
            </a:lvl8pPr>
            <a:lvl9pPr latinLnBrk="0">
              <a:defRPr lang="zh-TW" sz="1800"/>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內容版面配置區 3"/>
          <p:cNvSpPr>
            <a:spLocks noGrp="1"/>
          </p:cNvSpPr>
          <p:nvPr>
            <p:ph sz="half" idx="2"/>
          </p:nvPr>
        </p:nvSpPr>
        <p:spPr>
          <a:xfrm>
            <a:off x="4922520" y="1600200"/>
            <a:ext cx="3611880" cy="4800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800" baseline="0"/>
            </a:lvl6pPr>
            <a:lvl7pPr latinLnBrk="0">
              <a:defRPr lang="zh-TW" sz="1800" baseline="0"/>
            </a:lvl7pPr>
            <a:lvl8pPr latinLnBrk="0">
              <a:defRPr lang="zh-TW" sz="1800" baseline="0"/>
            </a:lvl8pPr>
            <a:lvl9pPr latinLnBrk="0">
              <a:defRPr lang="zh-TW" sz="1800" baseline="0"/>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5" name="日期版面配置區 4"/>
          <p:cNvSpPr>
            <a:spLocks noGrp="1"/>
          </p:cNvSpPr>
          <p:nvPr>
            <p:ph type="dt" sz="half" idx="10"/>
          </p:nvPr>
        </p:nvSpPr>
        <p:spPr/>
        <p:txBody>
          <a:bodyPr/>
          <a:lstStyle/>
          <a:p>
            <a:r>
              <a:rPr lang="en-US" altLang="zh-TW"/>
              <a:t>2014/8/29</a:t>
            </a:r>
            <a:endParaRPr lang="zh-TW" dirty="0"/>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latinLnBrk="0">
              <a:defRPr lang="zh-TW"/>
            </a:lvl1pPr>
          </a:lstStyle>
          <a:p>
            <a:r>
              <a:rPr lang="zh-TW" dirty="0"/>
              <a:t>按一下以編輯母片標題樣式</a:t>
            </a:r>
          </a:p>
        </p:txBody>
      </p:sp>
      <p:sp>
        <p:nvSpPr>
          <p:cNvPr id="3" name="文字版面配置區 2"/>
          <p:cNvSpPr>
            <a:spLocks noGrp="1"/>
          </p:cNvSpPr>
          <p:nvPr>
            <p:ph type="body" idx="1"/>
          </p:nvPr>
        </p:nvSpPr>
        <p:spPr>
          <a:xfrm>
            <a:off x="1195389" y="1499616"/>
            <a:ext cx="3615107" cy="938784"/>
          </a:xfrm>
        </p:spPr>
        <p:txBody>
          <a:bodyPr anchor="b">
            <a:noAutofit/>
          </a:bodyPr>
          <a:lstStyle>
            <a:lvl1pPr marL="0" indent="0" latinLnBrk="0">
              <a:spcBef>
                <a:spcPts val="0"/>
              </a:spcBef>
              <a:buNone/>
              <a:defRPr lang="zh-TW" sz="2400" b="0" cap="all" baseline="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dirty="0"/>
              <a:t>按一下以編輯母片文字樣式</a:t>
            </a:r>
          </a:p>
        </p:txBody>
      </p:sp>
      <p:sp>
        <p:nvSpPr>
          <p:cNvPr id="4" name="內容版面配置區 3"/>
          <p:cNvSpPr>
            <a:spLocks noGrp="1"/>
          </p:cNvSpPr>
          <p:nvPr>
            <p:ph sz="half" idx="2"/>
          </p:nvPr>
        </p:nvSpPr>
        <p:spPr>
          <a:xfrm>
            <a:off x="1195388" y="2514707"/>
            <a:ext cx="3611880" cy="3886093"/>
          </a:xfrm>
        </p:spPr>
        <p:txBody>
          <a:bodyPr>
            <a:normAutofit/>
          </a:bodyPr>
          <a:lstStyle>
            <a:lvl1pPr latinLnBrk="0">
              <a:defRPr lang="zh-TW" sz="2000" baseline="0"/>
            </a:lvl1pPr>
            <a:lvl2pPr latinLnBrk="0">
              <a:defRPr lang="zh-TW" sz="1800" baseline="0"/>
            </a:lvl2pPr>
            <a:lvl3pPr latinLnBrk="0">
              <a:defRPr lang="zh-TW" sz="1600" baseline="0"/>
            </a:lvl3pPr>
            <a:lvl4pPr latinLnBrk="0">
              <a:defRPr lang="zh-TW" sz="1400" baseline="0"/>
            </a:lvl4pPr>
            <a:lvl5pPr latinLnBrk="0">
              <a:defRPr lang="zh-TW" sz="1400" baseline="0"/>
            </a:lvl5pPr>
            <a:lvl6pPr latinLnBrk="0">
              <a:defRPr lang="zh-TW" sz="1600"/>
            </a:lvl6pPr>
            <a:lvl7pPr latinLnBrk="0">
              <a:defRPr lang="zh-TW" sz="1600"/>
            </a:lvl7pPr>
            <a:lvl8pPr latinLnBrk="0">
              <a:defRPr lang="zh-TW" sz="1600" baseline="0"/>
            </a:lvl8pPr>
            <a:lvl9pPr latinLnBrk="0">
              <a:defRPr lang="zh-TW" sz="1600" baseline="0"/>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5" name="文字版面配置區 4"/>
          <p:cNvSpPr>
            <a:spLocks noGrp="1"/>
          </p:cNvSpPr>
          <p:nvPr>
            <p:ph type="body" sz="quarter" idx="3"/>
          </p:nvPr>
        </p:nvSpPr>
        <p:spPr>
          <a:xfrm>
            <a:off x="4919293" y="1499616"/>
            <a:ext cx="3615107" cy="938784"/>
          </a:xfrm>
        </p:spPr>
        <p:txBody>
          <a:bodyPr anchor="b">
            <a:noAutofit/>
          </a:bodyPr>
          <a:lstStyle>
            <a:lvl1pPr marL="0" indent="0" latinLnBrk="0">
              <a:spcBef>
                <a:spcPts val="0"/>
              </a:spcBef>
              <a:buNone/>
              <a:defRPr lang="zh-TW" sz="2400" b="0" cap="all" baseline="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dirty="0"/>
              <a:t>按一下以編輯母片文字樣式</a:t>
            </a:r>
          </a:p>
        </p:txBody>
      </p:sp>
      <p:sp>
        <p:nvSpPr>
          <p:cNvPr id="6" name="內容版面配置區 5"/>
          <p:cNvSpPr>
            <a:spLocks noGrp="1"/>
          </p:cNvSpPr>
          <p:nvPr>
            <p:ph sz="quarter" idx="4"/>
          </p:nvPr>
        </p:nvSpPr>
        <p:spPr>
          <a:xfrm>
            <a:off x="4919293" y="2514706"/>
            <a:ext cx="3615107" cy="3886093"/>
          </a:xfrm>
        </p:spPr>
        <p:txBody>
          <a:bodyPr>
            <a:normAutofit/>
          </a:bodyPr>
          <a:lstStyle>
            <a:lvl1pPr latinLnBrk="0">
              <a:defRPr lang="zh-TW" sz="2000" baseline="0"/>
            </a:lvl1pPr>
            <a:lvl2pPr latinLnBrk="0">
              <a:defRPr lang="zh-TW" sz="1800" baseline="0"/>
            </a:lvl2pPr>
            <a:lvl3pPr latinLnBrk="0">
              <a:defRPr lang="zh-TW" sz="1600" baseline="0"/>
            </a:lvl3pPr>
            <a:lvl4pPr latinLnBrk="0">
              <a:defRPr lang="zh-TW" sz="1400" baseline="0"/>
            </a:lvl4pPr>
            <a:lvl5pPr latinLnBrk="0">
              <a:defRPr lang="zh-TW" sz="1400" baseline="0"/>
            </a:lvl5pPr>
            <a:lvl6pPr latinLnBrk="0">
              <a:defRPr lang="zh-TW" sz="1600"/>
            </a:lvl6pPr>
            <a:lvl7pPr latinLnBrk="0">
              <a:defRPr lang="zh-TW" sz="1600"/>
            </a:lvl7pPr>
            <a:lvl8pPr latinLnBrk="0">
              <a:defRPr lang="zh-TW" sz="1600"/>
            </a:lvl8pPr>
            <a:lvl9pPr latinLnBrk="0">
              <a:defRPr lang="zh-TW" sz="1600"/>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7" name="日期版面配置區 6"/>
          <p:cNvSpPr>
            <a:spLocks noGrp="1"/>
          </p:cNvSpPr>
          <p:nvPr>
            <p:ph type="dt" sz="half" idx="10"/>
          </p:nvPr>
        </p:nvSpPr>
        <p:spPr/>
        <p:txBody>
          <a:bodyPr/>
          <a:lstStyle/>
          <a:p>
            <a:r>
              <a:rPr lang="en-US" altLang="zh-TW"/>
              <a:t>2014/8/29</a:t>
            </a:r>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cap="none" baseline="0"/>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vl1pPr>
          </a:lstStyle>
          <a:p>
            <a:r>
              <a:rPr lang="zh-TW" dirty="0"/>
              <a:t>按一下以編輯母片標題樣式</a:t>
            </a:r>
          </a:p>
        </p:txBody>
      </p:sp>
      <p:sp>
        <p:nvSpPr>
          <p:cNvPr id="3" name="日期版面配置區 2"/>
          <p:cNvSpPr>
            <a:spLocks noGrp="1"/>
          </p:cNvSpPr>
          <p:nvPr>
            <p:ph type="dt" sz="half" idx="10"/>
          </p:nvPr>
        </p:nvSpPr>
        <p:spPr/>
        <p:txBody>
          <a:bodyPr/>
          <a:lstStyle/>
          <a:p>
            <a:r>
              <a:rPr lang="en-US" altLang="zh-TW"/>
              <a:t>2014/8/29</a:t>
            </a:r>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cap="none" baseline="0"/>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469802"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6" name="矩形 5"/>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cxnSp>
        <p:nvCxnSpPr>
          <p:cNvPr id="7" name="直線接點 6"/>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229600" y="0"/>
            <a:ext cx="692146"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8921746"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2" name="日期版面配置區 1"/>
          <p:cNvSpPr>
            <a:spLocks noGrp="1"/>
          </p:cNvSpPr>
          <p:nvPr>
            <p:ph type="dt" sz="half" idx="10"/>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en-US" altLang="zh-TW"/>
              <a:t>2014/8/29</a:t>
            </a:r>
            <a:endParaRPr lang="zh-TW" altLang="en-US"/>
          </a:p>
        </p:txBody>
      </p:sp>
      <p:sp>
        <p:nvSpPr>
          <p:cNvPr id="3" name="頁尾版面配置區 2"/>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4" name="投影片編號版面配置區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zh-TW">
                <a:solidFill>
                  <a:schemeClr val="bg1"/>
                </a:solidFill>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466466" y="0"/>
            <a:ext cx="31115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cxnSp>
        <p:nvCxnSpPr>
          <p:cNvPr id="10" name="直線接點 9"/>
          <p:cNvCxnSpPr/>
          <p:nvPr/>
        </p:nvCxnSpPr>
        <p:spPr bwMode="white">
          <a:xfrm>
            <a:off x="466465"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bwMode="white">
          <a:xfrm>
            <a:off x="805890" y="381000"/>
            <a:ext cx="2470710" cy="1371600"/>
          </a:xfrm>
        </p:spPr>
        <p:txBody>
          <a:bodyPr anchor="b">
            <a:normAutofit/>
          </a:bodyPr>
          <a:lstStyle>
            <a:lvl1pPr algn="l" latinLnBrk="0">
              <a:defRPr lang="zh-TW" sz="2800" b="0" cap="all" baseline="0">
                <a:solidFill>
                  <a:schemeClr val="bg1"/>
                </a:solidFill>
                <a:latin typeface="Times New Roman" panose="02020603050405020304" pitchFamily="18" charset="0"/>
                <a:ea typeface="Microsoft JhengHei UI" panose="020B0604030504040204" pitchFamily="34" charset="-120"/>
              </a:defRPr>
            </a:lvl1pPr>
          </a:lstStyle>
          <a:p>
            <a:r>
              <a:rPr lang="zh-TW" dirty="0"/>
              <a:t>按一下以編輯母片標題樣式</a:t>
            </a:r>
          </a:p>
        </p:txBody>
      </p:sp>
      <p:sp>
        <p:nvSpPr>
          <p:cNvPr id="3" name="內容版面配置區 2"/>
          <p:cNvSpPr>
            <a:spLocks noGrp="1"/>
          </p:cNvSpPr>
          <p:nvPr>
            <p:ph idx="1"/>
          </p:nvPr>
        </p:nvSpPr>
        <p:spPr>
          <a:xfrm>
            <a:off x="3810000" y="482600"/>
            <a:ext cx="4724400" cy="5918200"/>
          </a:xfrm>
        </p:spPr>
        <p:txBody>
          <a:bodyPr>
            <a:normAutofit/>
          </a:bodyPr>
          <a:lstStyle>
            <a:lvl1pPr latinLnBrk="0">
              <a:defRPr lang="zh-TW" sz="2400" baseline="0">
                <a:latin typeface="Times New Roman" panose="02020603050405020304" pitchFamily="18" charset="0"/>
                <a:ea typeface="Microsoft JhengHei UI" panose="020B0604030504040204" pitchFamily="34" charset="-120"/>
              </a:defRPr>
            </a:lvl1pPr>
            <a:lvl2pPr latinLnBrk="0">
              <a:defRPr lang="zh-TW" sz="2000" baseline="0">
                <a:latin typeface="Times New Roman" panose="02020603050405020304" pitchFamily="18" charset="0"/>
                <a:ea typeface="Microsoft JhengHei UI" panose="020B0604030504040204" pitchFamily="34" charset="-120"/>
              </a:defRPr>
            </a:lvl2pPr>
            <a:lvl3pPr latinLnBrk="0">
              <a:defRPr lang="zh-TW" sz="1800" baseline="0">
                <a:latin typeface="Times New Roman" panose="02020603050405020304" pitchFamily="18" charset="0"/>
                <a:ea typeface="Microsoft JhengHei UI" panose="020B0604030504040204" pitchFamily="34" charset="-120"/>
              </a:defRPr>
            </a:lvl3pPr>
            <a:lvl4pPr latinLnBrk="0">
              <a:defRPr lang="zh-TW" sz="1600" baseline="0">
                <a:latin typeface="Times New Roman" panose="02020603050405020304" pitchFamily="18" charset="0"/>
                <a:ea typeface="Microsoft JhengHei UI" panose="020B0604030504040204" pitchFamily="34" charset="-120"/>
              </a:defRPr>
            </a:lvl4pPr>
            <a:lvl5pPr latinLnBrk="0">
              <a:defRPr lang="zh-TW" sz="1600" baseline="0">
                <a:latin typeface="Times New Roman" panose="02020603050405020304" pitchFamily="18" charset="0"/>
                <a:ea typeface="Microsoft JhengHei UI" panose="020B0604030504040204" pitchFamily="34" charset="-120"/>
              </a:defRPr>
            </a:lvl5pPr>
            <a:lvl6pPr latinLnBrk="0">
              <a:defRPr lang="zh-TW" sz="1800"/>
            </a:lvl6pPr>
            <a:lvl7pPr latinLnBrk="0">
              <a:defRPr lang="zh-TW" sz="1800"/>
            </a:lvl7pPr>
            <a:lvl8pPr latinLnBrk="0">
              <a:defRPr lang="zh-TW" sz="1800" baseline="0"/>
            </a:lvl8pPr>
            <a:lvl9pPr latinLnBrk="0">
              <a:defRPr lang="zh-TW" sz="1800" baseline="0"/>
            </a:lvl9p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文字版面配置區 3"/>
          <p:cNvSpPr>
            <a:spLocks noGrp="1"/>
          </p:cNvSpPr>
          <p:nvPr>
            <p:ph type="body" sz="half" idx="2"/>
          </p:nvPr>
        </p:nvSpPr>
        <p:spPr bwMode="white">
          <a:xfrm>
            <a:off x="805890" y="1828800"/>
            <a:ext cx="2470710" cy="4343400"/>
          </a:xfrm>
        </p:spPr>
        <p:txBody>
          <a:bodyPr>
            <a:normAutofit/>
          </a:bodyPr>
          <a:lstStyle>
            <a:lvl1pPr marL="0" indent="0" latinLnBrk="0">
              <a:buNone/>
              <a:defRPr lang="zh-TW" sz="2000" baseline="0">
                <a:solidFill>
                  <a:schemeClr val="bg1"/>
                </a:solidFill>
                <a:latin typeface="Times New Roman" panose="02020603050405020304" pitchFamily="18" charset="0"/>
                <a:ea typeface="Microsoft JhengHei UI" panose="020B0604030504040204" pitchFamily="34" charset="-120"/>
              </a:defRPr>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dirty="0"/>
              <a:t>按一下以編輯母片文字樣式</a:t>
            </a:r>
          </a:p>
        </p:txBody>
      </p:sp>
      <p:sp>
        <p:nvSpPr>
          <p:cNvPr id="5" name="日期版面配置區 4"/>
          <p:cNvSpPr>
            <a:spLocks noGrp="1"/>
          </p:cNvSpPr>
          <p:nvPr>
            <p:ph type="dt" sz="half" idx="10"/>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en-US" altLang="zh-TW"/>
              <a:t>2014/8/29</a:t>
            </a:r>
            <a:endParaRPr lang="zh-TW" altLang="en-US"/>
          </a:p>
        </p:txBody>
      </p:sp>
      <p:sp>
        <p:nvSpPr>
          <p:cNvPr id="6" name="頁尾版面配置區 5"/>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版面配置區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矩形 10"/>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3657600" y="0"/>
            <a:ext cx="5264146"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805890" y="381000"/>
            <a:ext cx="2470710" cy="1371600"/>
          </a:xfrm>
        </p:spPr>
        <p:txBody>
          <a:bodyPr anchor="b">
            <a:normAutofit/>
          </a:bodyPr>
          <a:lstStyle>
            <a:lvl1pPr algn="l" latinLnBrk="0">
              <a:defRPr lang="zh-TW" sz="2800" b="0" cap="all" baseline="0">
                <a:solidFill>
                  <a:schemeClr val="tx1">
                    <a:lumMod val="75000"/>
                  </a:schemeClr>
                </a:solidFill>
                <a:latin typeface="Times New Roman" panose="02020603050405020304" pitchFamily="18" charset="0"/>
                <a:ea typeface="Microsoft JhengHei UI" panose="020B0604030504040204" pitchFamily="34" charset="-120"/>
              </a:defRPr>
            </a:lvl1pPr>
          </a:lstStyle>
          <a:p>
            <a:r>
              <a:rPr lang="zh-TW" dirty="0"/>
              <a:t>按一下以編輯母片標題樣式</a:t>
            </a:r>
          </a:p>
        </p:txBody>
      </p:sp>
      <p:sp>
        <p:nvSpPr>
          <p:cNvPr id="3" name="圖片版面配置區 2"/>
          <p:cNvSpPr>
            <a:spLocks noGrp="1"/>
          </p:cNvSpPr>
          <p:nvPr>
            <p:ph type="pic" idx="1"/>
          </p:nvPr>
        </p:nvSpPr>
        <p:spPr bwMode="auto">
          <a:xfrm>
            <a:off x="3810000" y="482599"/>
            <a:ext cx="4724400" cy="5857877"/>
          </a:xfrm>
          <a:ln w="19050">
            <a:solidFill>
              <a:schemeClr val="bg1"/>
            </a:solidFill>
          </a:ln>
        </p:spPr>
        <p:txBody>
          <a:bodyPr>
            <a:normAutofit/>
          </a:bodyPr>
          <a:lstStyle>
            <a:lvl1pPr marL="0" indent="0" latinLnBrk="0">
              <a:buNone/>
              <a:defRPr lang="zh-TW" sz="2400" baseline="0">
                <a:latin typeface="Times New Roman" panose="02020603050405020304" pitchFamily="18" charset="0"/>
                <a:ea typeface="Microsoft JhengHei UI" panose="020B0604030504040204" pitchFamily="34" charset="-120"/>
              </a:defRPr>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dirty="0"/>
              <a:t>按一下圖示以新增圖片</a:t>
            </a:r>
          </a:p>
        </p:txBody>
      </p:sp>
      <p:sp>
        <p:nvSpPr>
          <p:cNvPr id="4" name="文字版面配置區 3"/>
          <p:cNvSpPr>
            <a:spLocks noGrp="1"/>
          </p:cNvSpPr>
          <p:nvPr>
            <p:ph type="body" sz="half" idx="2"/>
          </p:nvPr>
        </p:nvSpPr>
        <p:spPr>
          <a:xfrm>
            <a:off x="805890" y="1828800"/>
            <a:ext cx="2470710" cy="4511676"/>
          </a:xfrm>
        </p:spPr>
        <p:txBody>
          <a:bodyPr>
            <a:normAutofit/>
          </a:bodyPr>
          <a:lstStyle>
            <a:lvl1pPr marL="0" indent="0" latinLnBrk="0">
              <a:buNone/>
              <a:defRPr lang="zh-TW" sz="2000" baseline="0">
                <a:solidFill>
                  <a:schemeClr val="tx1"/>
                </a:solidFill>
                <a:latin typeface="Times New Roman" panose="02020603050405020304" pitchFamily="18" charset="0"/>
                <a:ea typeface="Microsoft JhengHei UI" panose="020B0604030504040204" pitchFamily="34" charset="-120"/>
              </a:defRPr>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dirty="0"/>
              <a:t>按一下以編輯母片文字樣式</a:t>
            </a:r>
          </a:p>
        </p:txBody>
      </p:sp>
      <p:sp>
        <p:nvSpPr>
          <p:cNvPr id="5" name="日期版面配置區 4"/>
          <p:cNvSpPr>
            <a:spLocks noGrp="1"/>
          </p:cNvSpPr>
          <p:nvPr>
            <p:ph type="dt" sz="half" idx="10"/>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en-US" altLang="zh-TW"/>
              <a:t>2014/8/29</a:t>
            </a:r>
            <a:endParaRPr lang="zh-TW" altLang="en-US"/>
          </a:p>
        </p:txBody>
      </p:sp>
      <p:sp>
        <p:nvSpPr>
          <p:cNvPr id="6" name="頁尾版面配置區 5"/>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版面配置區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cap="none" smtClean="0">
                <a:solidFill>
                  <a:srgbClr val="00B050"/>
                </a:solidFill>
              </a:rPr>
              <a:pPr/>
              <a:t>‹#›</a:t>
            </a:fld>
            <a:endParaRPr lang="en-US" altLang="zh-TW" dirty="0"/>
          </a:p>
        </p:txBody>
      </p:sp>
      <p:cxnSp>
        <p:nvCxnSpPr>
          <p:cNvPr id="10" name="直線接點 9"/>
          <p:cNvCxnSpPr/>
          <p:nvPr/>
        </p:nvCxnSpPr>
        <p:spPr bwMode="white">
          <a:xfrm>
            <a:off x="891222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zh-TW" altLang="en-US" sz="180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sp>
        <p:nvSpPr>
          <p:cNvPr id="13" name="矩形 12"/>
          <p:cNvSpPr/>
          <p:nvPr userDrawn="1"/>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Microsoft JhengHei UI" panose="020B0604030504040204" pitchFamily="34" charset="-120"/>
              <a:ea typeface="Microsoft JhengHei UI" panose="020B0604030504040204" pitchFamily="34" charset="-120"/>
            </a:endParaRPr>
          </a:p>
        </p:txBody>
      </p:sp>
      <p:cxnSp>
        <p:nvCxnSpPr>
          <p:cNvPr id="14" name="直線接點 13"/>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版面配置區 1"/>
          <p:cNvSpPr>
            <a:spLocks noGrp="1"/>
          </p:cNvSpPr>
          <p:nvPr>
            <p:ph type="title"/>
          </p:nvPr>
        </p:nvSpPr>
        <p:spPr>
          <a:xfrm>
            <a:off x="1195389" y="177801"/>
            <a:ext cx="7339012" cy="1239837"/>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95389" y="1600200"/>
            <a:ext cx="7339012" cy="48006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3810000" y="6477000"/>
            <a:ext cx="990600" cy="244477"/>
          </a:xfrm>
          <a:prstGeom prst="rect">
            <a:avLst/>
          </a:prstGeom>
        </p:spPr>
        <p:txBody>
          <a:bodyPr vert="horz" lIns="91440" tIns="45720" rIns="91440" bIns="45720" rtlCol="0" anchor="ctr"/>
          <a:lstStyle>
            <a:lvl1pPr algn="l" latinLnBrk="0">
              <a:defRPr lang="zh-TW" sz="800" cap="all" baseline="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a:t>2014/8/29</a:t>
            </a:r>
            <a:endParaRPr lang="en-US" altLang="en-US" dirty="0"/>
          </a:p>
        </p:txBody>
      </p:sp>
      <p:sp>
        <p:nvSpPr>
          <p:cNvPr id="5" name="頁尾版面配置區 4"/>
          <p:cNvSpPr>
            <a:spLocks noGrp="1"/>
          </p:cNvSpPr>
          <p:nvPr>
            <p:ph type="ftr" sz="quarter" idx="3"/>
          </p:nvPr>
        </p:nvSpPr>
        <p:spPr>
          <a:xfrm>
            <a:off x="4948239" y="6477000"/>
            <a:ext cx="2981325" cy="244477"/>
          </a:xfrm>
          <a:prstGeom prst="rect">
            <a:avLst/>
          </a:prstGeom>
        </p:spPr>
        <p:txBody>
          <a:bodyPr vert="horz" lIns="91440" tIns="45720" rIns="91440" bIns="45720" rtlCol="0" anchor="ctr"/>
          <a:lstStyle>
            <a:lvl1pPr algn="ctr" latinLnBrk="0">
              <a:defRPr lang="zh-TW" sz="800" cap="all" baseline="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8077201" y="6477000"/>
            <a:ext cx="457200" cy="244477"/>
          </a:xfrm>
          <a:prstGeom prst="rect">
            <a:avLst/>
          </a:prstGeom>
        </p:spPr>
        <p:txBody>
          <a:bodyPr vert="horz" lIns="91440" tIns="45720" rIns="91440" bIns="45720" rtlCol="0" anchor="ctr"/>
          <a:lstStyle>
            <a:lvl1pPr algn="r" latinLnBrk="0">
              <a:defRPr lang="zh-TW" sz="800" cap="none" baseline="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solidFill>
                  <a:srgbClr val="00B050"/>
                </a:solidFill>
              </a:rPr>
              <a:pPr/>
              <a:t>‹#›</a:t>
            </a:fld>
            <a:endParaRPr lang="en-US" altLang="zh-TW"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zh-TW" sz="3200" kern="1200" baseline="0">
          <a:solidFill>
            <a:schemeClr val="tx1">
              <a:lumMod val="75000"/>
            </a:schemeClr>
          </a:solidFill>
          <a:latin typeface="Times New Roman" panose="02020603050405020304" pitchFamily="18" charset="0"/>
          <a:ea typeface="Microsoft JhengHei UI" panose="020B0604030504040204" pitchFamily="34" charset="-120"/>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lang="zh-TW" sz="2400" kern="1200" baseline="0">
          <a:solidFill>
            <a:schemeClr val="tx1"/>
          </a:solidFill>
          <a:latin typeface="Times New Roman" panose="02020603050405020304" pitchFamily="18" charset="0"/>
          <a:ea typeface="Microsoft JhengHei UI" panose="020B0604030504040204" pitchFamily="34" charset="-120"/>
          <a:cs typeface="+mn-cs"/>
        </a:defRPr>
      </a:lvl1pPr>
      <a:lvl2pPr marL="612648" indent="-246888" algn="l" defTabSz="914400" rtl="0" eaLnBrk="1" latinLnBrk="0" hangingPunct="1">
        <a:lnSpc>
          <a:spcPct val="90000"/>
        </a:lnSpc>
        <a:spcBef>
          <a:spcPts val="600"/>
        </a:spcBef>
        <a:buFont typeface="Euphemia" pitchFamily="34" charset="0"/>
        <a:buChar char="–"/>
        <a:defRPr lang="zh-TW" sz="2000" kern="1200" baseline="0">
          <a:solidFill>
            <a:schemeClr val="tx1"/>
          </a:solidFill>
          <a:latin typeface="Times New Roman" panose="02020603050405020304" pitchFamily="18" charset="0"/>
          <a:ea typeface="Microsoft JhengHei UI" panose="020B0604030504040204" pitchFamily="34" charset="-120"/>
          <a:cs typeface="+mn-cs"/>
        </a:defRPr>
      </a:lvl2pPr>
      <a:lvl3pPr marL="978408" indent="-246888" algn="l" defTabSz="914400" rtl="0" eaLnBrk="1" latinLnBrk="0" hangingPunct="1">
        <a:lnSpc>
          <a:spcPct val="90000"/>
        </a:lnSpc>
        <a:spcBef>
          <a:spcPts val="600"/>
        </a:spcBef>
        <a:buFont typeface="Euphemia" pitchFamily="34" charset="0"/>
        <a:buChar char="›"/>
        <a:defRPr lang="zh-TW" sz="1800" kern="1200" baseline="0">
          <a:solidFill>
            <a:schemeClr val="tx1"/>
          </a:solidFill>
          <a:latin typeface="Times New Roman" panose="02020603050405020304" pitchFamily="18" charset="0"/>
          <a:ea typeface="Microsoft JhengHei UI" panose="020B0604030504040204" pitchFamily="34" charset="-120"/>
          <a:cs typeface="+mn-cs"/>
        </a:defRPr>
      </a:lvl3pPr>
      <a:lvl4pPr marL="1344168" indent="-246888" algn="l" defTabSz="914400" rtl="0" eaLnBrk="1" latinLnBrk="0" hangingPunct="1">
        <a:lnSpc>
          <a:spcPct val="90000"/>
        </a:lnSpc>
        <a:spcBef>
          <a:spcPts val="600"/>
        </a:spcBef>
        <a:buFont typeface="Arial" pitchFamily="34" charset="0"/>
        <a:buChar char="–"/>
        <a:defRPr lang="zh-TW" sz="1600" kern="1200" baseline="0">
          <a:solidFill>
            <a:schemeClr val="tx1"/>
          </a:solidFill>
          <a:latin typeface="Times New Roman" panose="02020603050405020304" pitchFamily="18" charset="0"/>
          <a:ea typeface="Microsoft JhengHei UI" panose="020B0604030504040204" pitchFamily="34" charset="-120"/>
          <a:cs typeface="+mn-cs"/>
        </a:defRPr>
      </a:lvl4pPr>
      <a:lvl5pPr marL="1709928" indent="-246888" algn="l" defTabSz="914400" rtl="0" eaLnBrk="1" latinLnBrk="0" hangingPunct="1">
        <a:lnSpc>
          <a:spcPct val="90000"/>
        </a:lnSpc>
        <a:spcBef>
          <a:spcPts val="600"/>
        </a:spcBef>
        <a:buFont typeface="Euphemia" pitchFamily="34" charset="0"/>
        <a:buChar char="›"/>
        <a:defRPr lang="zh-TW" sz="1600" kern="1200" baseline="0">
          <a:solidFill>
            <a:schemeClr val="tx1"/>
          </a:solidFill>
          <a:latin typeface="Times New Roman" panose="02020603050405020304" pitchFamily="18" charset="0"/>
          <a:ea typeface="Microsoft JhengHei UI" panose="020B0604030504040204" pitchFamily="34" charset="-120"/>
          <a:cs typeface="+mn-cs"/>
        </a:defRPr>
      </a:lvl5pPr>
      <a:lvl6pPr marL="2075688" indent="-246888" algn="l" defTabSz="914400" rtl="0" eaLnBrk="1" latinLnBrk="0" hangingPunct="1">
        <a:lnSpc>
          <a:spcPct val="90000"/>
        </a:lnSpc>
        <a:spcBef>
          <a:spcPts val="600"/>
        </a:spcBef>
        <a:buFont typeface="Euphemia" pitchFamily="34" charset="0"/>
        <a:buChar char="–"/>
        <a:defRPr lang="zh-TW"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zh-TW"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zh-TW"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zh-TW" sz="18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computer.howstuffworks.com/web-server5.htm" TargetMode="External"/><Relationship Id="rId2" Type="http://schemas.openxmlformats.org/officeDocument/2006/relationships/hyperlink" Target="http://computer.howstuffworks.com/router.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computer.howstuffworks.com/e-mail-messaging/email.ht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wmf"/><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12" Type="http://schemas.openxmlformats.org/officeDocument/2006/relationships/image" Target="../media/image68.emf"/><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emf"/><Relationship Id="rId11" Type="http://schemas.openxmlformats.org/officeDocument/2006/relationships/image" Target="../media/image67.emf"/><Relationship Id="rId5" Type="http://schemas.openxmlformats.org/officeDocument/2006/relationships/image" Target="../media/image61.emf"/><Relationship Id="rId10" Type="http://schemas.openxmlformats.org/officeDocument/2006/relationships/image" Target="../media/image66.emf"/><Relationship Id="rId4" Type="http://schemas.openxmlformats.org/officeDocument/2006/relationships/image" Target="../media/image60.emf"/><Relationship Id="rId9" Type="http://schemas.openxmlformats.org/officeDocument/2006/relationships/image" Target="../media/image65.emf"/></Relationships>
</file>

<file path=ppt/slides/_rels/slide82.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12" Type="http://schemas.openxmlformats.org/officeDocument/2006/relationships/image" Target="../media/image79.e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emf"/><Relationship Id="rId11" Type="http://schemas.openxmlformats.org/officeDocument/2006/relationships/image" Target="../media/image78.emf"/><Relationship Id="rId5" Type="http://schemas.openxmlformats.org/officeDocument/2006/relationships/image" Target="../media/image72.emf"/><Relationship Id="rId10" Type="http://schemas.openxmlformats.org/officeDocument/2006/relationships/image" Target="../media/image77.emf"/><Relationship Id="rId4" Type="http://schemas.openxmlformats.org/officeDocument/2006/relationships/image" Target="../media/image71.emf"/><Relationship Id="rId9" Type="http://schemas.openxmlformats.org/officeDocument/2006/relationships/image" Target="../media/image76.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computernetworks.com/Images/WAN.jpg&amp;imgrefurl=http://www.computernetworks.com/WAN.cfm&amp;h=216&amp;w=260&amp;sz=32&amp;hl=en&amp;start=1&amp;um=1&amp;tbnid=FtShEV6853INCM:&amp;tbnh=93&amp;tbnw=112&amp;prev=/images%3Fq%3Dwide%2Barea%2Bnetworks%26svnum%3D10%26um%3D1%26hl%3Den"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30.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21976" y="1600201"/>
            <a:ext cx="7169624" cy="1523999"/>
          </a:xfrm>
        </p:spPr>
        <p:txBody>
          <a:bodyPr/>
          <a:lstStyle/>
          <a:p>
            <a:r>
              <a:rPr lang="en-US" altLang="zh-TW" dirty="0"/>
              <a:t>Introduction to Computer Science</a:t>
            </a:r>
            <a:endParaRPr lang="zh-TW" dirty="0"/>
          </a:p>
        </p:txBody>
      </p:sp>
      <p:sp>
        <p:nvSpPr>
          <p:cNvPr id="3" name="副標題 2"/>
          <p:cNvSpPr>
            <a:spLocks noGrp="1"/>
          </p:cNvSpPr>
          <p:nvPr>
            <p:ph type="subTitle" idx="1"/>
          </p:nvPr>
        </p:nvSpPr>
        <p:spPr>
          <a:xfrm>
            <a:off x="1821976" y="4344916"/>
            <a:ext cx="6483824" cy="1116085"/>
          </a:xfrm>
        </p:spPr>
        <p:txBody>
          <a:bodyPr>
            <a:normAutofit lnSpcReduction="10000"/>
          </a:bodyPr>
          <a:lstStyle/>
          <a:p>
            <a:r>
              <a:rPr lang="en-US" altLang="zh-TW" dirty="0">
                <a:latin typeface="+mj-lt"/>
              </a:rPr>
              <a:t>William Hsu</a:t>
            </a:r>
          </a:p>
          <a:p>
            <a:r>
              <a:rPr lang="en-US" altLang="zh-TW" sz="1600" dirty="0">
                <a:latin typeface="+mj-lt"/>
              </a:rPr>
              <a:t>Advanced Computation Laboratory</a:t>
            </a:r>
          </a:p>
          <a:p>
            <a:r>
              <a:rPr lang="en-US" altLang="zh-TW" sz="1600" dirty="0">
                <a:latin typeface="+mj-lt"/>
              </a:rPr>
              <a:t>Department of Computer Science and Engineering</a:t>
            </a:r>
          </a:p>
          <a:p>
            <a:r>
              <a:rPr lang="en-US" altLang="zh-TW" sz="1600" dirty="0">
                <a:latin typeface="+mj-lt"/>
              </a:rPr>
              <a:t>Department of Environmental Biology and Fisheries Science</a:t>
            </a:r>
          </a:p>
          <a:p>
            <a:r>
              <a:rPr lang="en-US" altLang="zh-TW" sz="1600" dirty="0">
                <a:latin typeface="+mj-lt"/>
              </a:rPr>
              <a:t>National Taiwan Ocean University</a:t>
            </a:r>
            <a:endParaRPr lang="zh-TW" sz="1600" dirty="0">
              <a:latin typeface="+mj-lt"/>
            </a:endParaRPr>
          </a:p>
        </p:txBody>
      </p:sp>
      <p:pic>
        <p:nvPicPr>
          <p:cNvPr id="5" name="圖片 4">
            <a:extLst>
              <a:ext uri="{FF2B5EF4-FFF2-40B4-BE49-F238E27FC236}">
                <a16:creationId xmlns:a16="http://schemas.microsoft.com/office/drawing/2014/main" id="{CC8E76C2-03DF-448E-9B0F-619291786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699" y="-24714"/>
            <a:ext cx="1600201" cy="1600201"/>
          </a:xfrm>
          <a:prstGeom prst="rect">
            <a:avLst/>
          </a:prstGeom>
        </p:spPr>
      </p:pic>
      <p:sp>
        <p:nvSpPr>
          <p:cNvPr id="7" name="投影片編號版面配置區 6">
            <a:extLst>
              <a:ext uri="{FF2B5EF4-FFF2-40B4-BE49-F238E27FC236}">
                <a16:creationId xmlns:a16="http://schemas.microsoft.com/office/drawing/2014/main" id="{C6E32D02-91EC-4E5E-B4A3-C2C942986BA1}"/>
              </a:ext>
            </a:extLst>
          </p:cNvPr>
          <p:cNvSpPr>
            <a:spLocks noGrp="1"/>
          </p:cNvSpPr>
          <p:nvPr>
            <p:ph type="sldNum" sz="quarter" idx="12"/>
          </p:nvPr>
        </p:nvSpPr>
        <p:spPr/>
        <p:txBody>
          <a:bodyPr/>
          <a:lstStyle/>
          <a:p>
            <a:fld id="{7DC1BBB0-96F0-4077-A278-0F3FB5C104D3}" type="slidenum">
              <a:rPr lang="en-US" altLang="zh-TW" smtClean="0"/>
              <a:pPr/>
              <a:t>1</a:t>
            </a:fld>
            <a:endParaRPr lang="en-US" altLang="zh-TW"/>
          </a:p>
        </p:txBody>
      </p:sp>
      <p:sp>
        <p:nvSpPr>
          <p:cNvPr id="4" name="頁尾版面配置區 3">
            <a:extLst>
              <a:ext uri="{FF2B5EF4-FFF2-40B4-BE49-F238E27FC236}">
                <a16:creationId xmlns:a16="http://schemas.microsoft.com/office/drawing/2014/main" id="{07ACAE0F-C8FD-47BC-84EE-A611D09532D6}"/>
              </a:ext>
            </a:extLst>
          </p:cNvPr>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412930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5A971A5-4209-4802-9B57-DA4A1AAF545A}"/>
              </a:ext>
            </a:extLst>
          </p:cNvPr>
          <p:cNvSpPr>
            <a:spLocks noGrp="1"/>
          </p:cNvSpPr>
          <p:nvPr>
            <p:ph idx="1"/>
          </p:nvPr>
        </p:nvSpPr>
        <p:spPr>
          <a:xfrm>
            <a:off x="1195389" y="1600200"/>
            <a:ext cx="4519611" cy="4800600"/>
          </a:xfrm>
        </p:spPr>
        <p:txBody>
          <a:bodyPr/>
          <a:lstStyle/>
          <a:p>
            <a:r>
              <a:rPr lang="en-US" altLang="zh-TW" dirty="0"/>
              <a:t>SAN may be referred to as a Sub network or special purpose network.</a:t>
            </a:r>
          </a:p>
          <a:p>
            <a:r>
              <a:rPr lang="en-US" altLang="zh-TW" dirty="0"/>
              <a:t>Its special purpose is to allow users on a larger network to connect various data storage devices with clusters of data servers.</a:t>
            </a:r>
          </a:p>
          <a:p>
            <a:r>
              <a:rPr lang="en-US" altLang="zh-TW" dirty="0"/>
              <a:t>SANs can be accessed in the same fashion as a drive attached to a server. </a:t>
            </a:r>
          </a:p>
          <a:p>
            <a:endParaRPr lang="zh-TW" altLang="en-US" dirty="0"/>
          </a:p>
        </p:txBody>
      </p:sp>
      <p:sp>
        <p:nvSpPr>
          <p:cNvPr id="3" name="標題 2">
            <a:extLst>
              <a:ext uri="{FF2B5EF4-FFF2-40B4-BE49-F238E27FC236}">
                <a16:creationId xmlns:a16="http://schemas.microsoft.com/office/drawing/2014/main" id="{A750B1B3-94AA-4FF5-B2E6-378375D4087A}"/>
              </a:ext>
            </a:extLst>
          </p:cNvPr>
          <p:cNvSpPr>
            <a:spLocks noGrp="1"/>
          </p:cNvSpPr>
          <p:nvPr>
            <p:ph type="title"/>
          </p:nvPr>
        </p:nvSpPr>
        <p:spPr/>
        <p:txBody>
          <a:bodyPr/>
          <a:lstStyle/>
          <a:p>
            <a:r>
              <a:rPr lang="en-US" altLang="zh-TW" dirty="0"/>
              <a:t>Storage Area Network</a:t>
            </a:r>
            <a:endParaRPr lang="zh-TW" altLang="en-US" dirty="0"/>
          </a:p>
        </p:txBody>
      </p:sp>
      <p:sp>
        <p:nvSpPr>
          <p:cNvPr id="4" name="頁尾版面配置區 3">
            <a:extLst>
              <a:ext uri="{FF2B5EF4-FFF2-40B4-BE49-F238E27FC236}">
                <a16:creationId xmlns:a16="http://schemas.microsoft.com/office/drawing/2014/main" id="{5AB573D6-6325-4F1F-8E5D-B0B1D447BDB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F6E2B04-9CA7-43DB-B081-EB2667F6E40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10</a:t>
            </a:fld>
            <a:endParaRPr lang="en-US" altLang="zh-TW" dirty="0"/>
          </a:p>
        </p:txBody>
      </p:sp>
      <p:pic>
        <p:nvPicPr>
          <p:cNvPr id="6" name="Picture 4" descr="Image result for SAN network images">
            <a:extLst>
              <a:ext uri="{FF2B5EF4-FFF2-40B4-BE49-F238E27FC236}">
                <a16:creationId xmlns:a16="http://schemas.microsoft.com/office/drawing/2014/main" id="{AD9BA031-5375-4728-9744-269B8893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8819"/>
            <a:ext cx="3494925" cy="30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5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33875A3-A38C-4448-83BD-E5997C28099D}"/>
              </a:ext>
            </a:extLst>
          </p:cNvPr>
          <p:cNvSpPr>
            <a:spLocks noGrp="1"/>
          </p:cNvSpPr>
          <p:nvPr>
            <p:ph type="title"/>
          </p:nvPr>
        </p:nvSpPr>
        <p:spPr/>
        <p:txBody>
          <a:bodyPr/>
          <a:lstStyle/>
          <a:p>
            <a:r>
              <a:rPr lang="en-US" altLang="zh-TW" dirty="0"/>
              <a:t>Internet packet encapsulation</a:t>
            </a:r>
            <a:endParaRPr lang="zh-TW" altLang="en-US" dirty="0"/>
          </a:p>
        </p:txBody>
      </p:sp>
      <p:sp>
        <p:nvSpPr>
          <p:cNvPr id="5" name="頁尾版面配置區 4">
            <a:extLst>
              <a:ext uri="{FF2B5EF4-FFF2-40B4-BE49-F238E27FC236}">
                <a16:creationId xmlns:a16="http://schemas.microsoft.com/office/drawing/2014/main" id="{905669D7-CAE7-4A70-8EAB-15838F43013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A9C7BAF-CD6A-4E19-AE82-E663A1CCD8E1}"/>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100</a:t>
            </a:fld>
            <a:endParaRPr lang="en-US" altLang="zh-TW" dirty="0"/>
          </a:p>
        </p:txBody>
      </p:sp>
      <p:pic>
        <p:nvPicPr>
          <p:cNvPr id="2050" name="Picture 2" descr="https://embeddedgeeks.com/wp-content/uploads/2020/06/encap-1.png">
            <a:extLst>
              <a:ext uri="{FF2B5EF4-FFF2-40B4-BE49-F238E27FC236}">
                <a16:creationId xmlns:a16="http://schemas.microsoft.com/office/drawing/2014/main" id="{F5724CD9-9418-4588-B3EB-494D16A4C2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8269" y="2005012"/>
            <a:ext cx="695325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Internet Software Layers</a:t>
            </a:r>
            <a:endParaRPr lang="zh-TW" altLang="en-US" dirty="0"/>
          </a:p>
        </p:txBody>
      </p:sp>
      <p:sp>
        <p:nvSpPr>
          <p:cNvPr id="2" name="內容版面配置區 1"/>
          <p:cNvSpPr>
            <a:spLocks noGrp="1"/>
          </p:cNvSpPr>
          <p:nvPr>
            <p:ph sz="half" idx="1"/>
          </p:nvPr>
        </p:nvSpPr>
        <p:spPr>
          <a:xfrm>
            <a:off x="1195387" y="1600200"/>
            <a:ext cx="5738813" cy="4800600"/>
          </a:xfrm>
        </p:spPr>
        <p:txBody>
          <a:bodyPr/>
          <a:lstStyle/>
          <a:p>
            <a:r>
              <a:rPr lang="en-US" altLang="zh-TW" b="1" dirty="0"/>
              <a:t>Application:</a:t>
            </a:r>
            <a:r>
              <a:rPr lang="en-US" altLang="zh-TW" dirty="0"/>
              <a:t> Constructs message with address.</a:t>
            </a:r>
          </a:p>
          <a:p>
            <a:r>
              <a:rPr lang="en-US" altLang="zh-TW" b="1" dirty="0"/>
              <a:t>Transport:</a:t>
            </a:r>
            <a:r>
              <a:rPr lang="en-US" altLang="zh-TW" dirty="0"/>
              <a:t> Chops message into packets.</a:t>
            </a:r>
          </a:p>
          <a:p>
            <a:r>
              <a:rPr lang="en-US" altLang="zh-TW" b="1" dirty="0"/>
              <a:t>Network:</a:t>
            </a:r>
            <a:r>
              <a:rPr lang="en-US" altLang="zh-TW" dirty="0"/>
              <a:t> Handles routing through the Internet.</a:t>
            </a:r>
          </a:p>
          <a:p>
            <a:r>
              <a:rPr lang="en-US" altLang="zh-TW" b="1" dirty="0"/>
              <a:t>Link:</a:t>
            </a:r>
            <a:r>
              <a:rPr lang="en-US" altLang="zh-TW" dirty="0"/>
              <a:t> Handles actual transmission of  packets.</a:t>
            </a:r>
          </a:p>
          <a:p>
            <a:endParaRPr lang="en-US" altLang="zh-TW" dirty="0"/>
          </a:p>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101</a:t>
            </a:fld>
            <a:endParaRPr lang="en-US" altLang="zh-TW" dirty="0"/>
          </a:p>
        </p:txBody>
      </p:sp>
      <p:pic>
        <p:nvPicPr>
          <p:cNvPr id="10" name="Picture 6">
            <a:extLst>
              <a:ext uri="{FF2B5EF4-FFF2-40B4-BE49-F238E27FC236}">
                <a16:creationId xmlns:a16="http://schemas.microsoft.com/office/drawing/2014/main" id="{AD99A521-BDCB-4139-B16C-EC9EA6D8ED0F}"/>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1801" y="1153407"/>
            <a:ext cx="1619400" cy="50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4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a:extLst>
              <a:ext uri="{FF2B5EF4-FFF2-40B4-BE49-F238E27FC236}">
                <a16:creationId xmlns:a16="http://schemas.microsoft.com/office/drawing/2014/main" id="{A32C5BC4-1483-4B88-8F5C-7246FB6E8EFA}"/>
              </a:ext>
            </a:extLst>
          </p:cNvPr>
          <p:cNvSpPr>
            <a:spLocks noGrp="1" noChangeArrowheads="1"/>
          </p:cNvSpPr>
          <p:nvPr>
            <p:ph type="title"/>
          </p:nvPr>
        </p:nvSpPr>
        <p:spPr/>
        <p:txBody>
          <a:bodyPr/>
          <a:lstStyle/>
          <a:p>
            <a:r>
              <a:rPr lang="en-US" altLang="zh-TW" dirty="0"/>
              <a:t>IP datagram format</a:t>
            </a:r>
          </a:p>
        </p:txBody>
      </p:sp>
      <p:grpSp>
        <p:nvGrpSpPr>
          <p:cNvPr id="35844" name="Group 55">
            <a:extLst>
              <a:ext uri="{FF2B5EF4-FFF2-40B4-BE49-F238E27FC236}">
                <a16:creationId xmlns:a16="http://schemas.microsoft.com/office/drawing/2014/main" id="{E0A340C1-F183-44F7-8B12-5914EB5FC35A}"/>
              </a:ext>
            </a:extLst>
          </p:cNvPr>
          <p:cNvGrpSpPr>
            <a:grpSpLocks/>
          </p:cNvGrpSpPr>
          <p:nvPr/>
        </p:nvGrpSpPr>
        <p:grpSpPr bwMode="auto">
          <a:xfrm>
            <a:off x="2970213" y="1476375"/>
            <a:ext cx="4127500" cy="5326062"/>
            <a:chOff x="1929" y="607"/>
            <a:chExt cx="2600" cy="3355"/>
          </a:xfrm>
        </p:grpSpPr>
        <p:sp>
          <p:nvSpPr>
            <p:cNvPr id="35873" name="Rectangle 4">
              <a:extLst>
                <a:ext uri="{FF2B5EF4-FFF2-40B4-BE49-F238E27FC236}">
                  <a16:creationId xmlns:a16="http://schemas.microsoft.com/office/drawing/2014/main" id="{58752719-2175-4A34-B8E2-F1235A66B2C2}"/>
                </a:ext>
              </a:extLst>
            </p:cNvPr>
            <p:cNvSpPr>
              <a:spLocks noChangeArrowheads="1"/>
            </p:cNvSpPr>
            <p:nvPr/>
          </p:nvSpPr>
          <p:spPr bwMode="auto">
            <a:xfrm>
              <a:off x="2040" y="868"/>
              <a:ext cx="2489" cy="3039"/>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5874" name="Rectangle 5">
              <a:extLst>
                <a:ext uri="{FF2B5EF4-FFF2-40B4-BE49-F238E27FC236}">
                  <a16:creationId xmlns:a16="http://schemas.microsoft.com/office/drawing/2014/main" id="{DC2B9A77-C13C-4B11-9301-5F7C229CD8EF}"/>
                </a:ext>
              </a:extLst>
            </p:cNvPr>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p>
          </p:txBody>
        </p:sp>
        <p:sp>
          <p:nvSpPr>
            <p:cNvPr id="35875" name="Text Box 6">
              <a:extLst>
                <a:ext uri="{FF2B5EF4-FFF2-40B4-BE49-F238E27FC236}">
                  <a16:creationId xmlns:a16="http://schemas.microsoft.com/office/drawing/2014/main" id="{CD7A8340-197C-42F2-AF03-92BF40525E4F}"/>
                </a:ext>
              </a:extLst>
            </p:cNvPr>
            <p:cNvSpPr txBox="1">
              <a:spLocks noChangeArrowheads="1"/>
            </p:cNvSpPr>
            <p:nvPr/>
          </p:nvSpPr>
          <p:spPr bwMode="auto">
            <a:xfrm>
              <a:off x="1954" y="973"/>
              <a:ext cx="3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ver</a:t>
              </a:r>
              <a:endParaRPr lang="en-US" altLang="zh-TW" sz="2400">
                <a:ea typeface="新細明體" panose="02020500000000000000" pitchFamily="18" charset="-120"/>
              </a:endParaRPr>
            </a:p>
          </p:txBody>
        </p:sp>
        <p:sp>
          <p:nvSpPr>
            <p:cNvPr id="35876" name="Text Box 7">
              <a:extLst>
                <a:ext uri="{FF2B5EF4-FFF2-40B4-BE49-F238E27FC236}">
                  <a16:creationId xmlns:a16="http://schemas.microsoft.com/office/drawing/2014/main" id="{6B13825A-F439-4772-809C-3E3A39BBE523}"/>
                </a:ext>
              </a:extLst>
            </p:cNvPr>
            <p:cNvSpPr txBox="1">
              <a:spLocks noChangeArrowheads="1"/>
            </p:cNvSpPr>
            <p:nvPr/>
          </p:nvSpPr>
          <p:spPr bwMode="auto">
            <a:xfrm>
              <a:off x="3529" y="1012"/>
              <a:ext cx="50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length</a:t>
              </a:r>
            </a:p>
          </p:txBody>
        </p:sp>
        <p:sp>
          <p:nvSpPr>
            <p:cNvPr id="35877" name="Line 8">
              <a:extLst>
                <a:ext uri="{FF2B5EF4-FFF2-40B4-BE49-F238E27FC236}">
                  <a16:creationId xmlns:a16="http://schemas.microsoft.com/office/drawing/2014/main" id="{1C18CA39-769B-4A8B-AB8D-786DA7A00B30}"/>
                </a:ext>
              </a:extLst>
            </p:cNvPr>
            <p:cNvSpPr>
              <a:spLocks noChangeShapeType="1"/>
            </p:cNvSpPr>
            <p:nvPr/>
          </p:nvSpPr>
          <p:spPr bwMode="auto">
            <a:xfrm>
              <a:off x="1988" y="1261"/>
              <a:ext cx="2486" cy="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8" name="Line 9">
              <a:extLst>
                <a:ext uri="{FF2B5EF4-FFF2-40B4-BE49-F238E27FC236}">
                  <a16:creationId xmlns:a16="http://schemas.microsoft.com/office/drawing/2014/main" id="{AE17343C-CC05-4427-ABC5-AA72A95B9D95}"/>
                </a:ext>
              </a:extLst>
            </p:cNvPr>
            <p:cNvSpPr>
              <a:spLocks noChangeShapeType="1"/>
            </p:cNvSpPr>
            <p:nvPr/>
          </p:nvSpPr>
          <p:spPr bwMode="auto">
            <a:xfrm flipH="1" flipV="1">
              <a:off x="3210" y="941"/>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9" name="Text Box 10">
              <a:extLst>
                <a:ext uri="{FF2B5EF4-FFF2-40B4-BE49-F238E27FC236}">
                  <a16:creationId xmlns:a16="http://schemas.microsoft.com/office/drawing/2014/main" id="{87D07F26-02AE-4EB7-9483-E84AA433857E}"/>
                </a:ext>
              </a:extLst>
            </p:cNvPr>
            <p:cNvSpPr txBox="1">
              <a:spLocks noChangeArrowheads="1"/>
            </p:cNvSpPr>
            <p:nvPr/>
          </p:nvSpPr>
          <p:spPr bwMode="auto">
            <a:xfrm>
              <a:off x="2922" y="607"/>
              <a:ext cx="5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32 bits</a:t>
              </a:r>
              <a:endParaRPr lang="en-US" altLang="zh-TW" sz="2400">
                <a:ea typeface="新細明體" panose="02020500000000000000" pitchFamily="18" charset="-120"/>
              </a:endParaRPr>
            </a:p>
          </p:txBody>
        </p:sp>
        <p:sp>
          <p:nvSpPr>
            <p:cNvPr id="35880" name="Line 11">
              <a:extLst>
                <a:ext uri="{FF2B5EF4-FFF2-40B4-BE49-F238E27FC236}">
                  <a16:creationId xmlns:a16="http://schemas.microsoft.com/office/drawing/2014/main" id="{9C45178D-5D74-4317-97CA-0A354D0A4D92}"/>
                </a:ext>
              </a:extLst>
            </p:cNvPr>
            <p:cNvSpPr>
              <a:spLocks noChangeShapeType="1"/>
            </p:cNvSpPr>
            <p:nvPr/>
          </p:nvSpPr>
          <p:spPr bwMode="auto">
            <a:xfrm>
              <a:off x="3552" y="762"/>
              <a:ext cx="899"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1" name="Line 12">
              <a:extLst>
                <a:ext uri="{FF2B5EF4-FFF2-40B4-BE49-F238E27FC236}">
                  <a16:creationId xmlns:a16="http://schemas.microsoft.com/office/drawing/2014/main" id="{9BFEC45F-F29F-4FF1-A333-427865EDEA73}"/>
                </a:ext>
              </a:extLst>
            </p:cNvPr>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2" name="Text Box 13">
              <a:extLst>
                <a:ext uri="{FF2B5EF4-FFF2-40B4-BE49-F238E27FC236}">
                  <a16:creationId xmlns:a16="http://schemas.microsoft.com/office/drawing/2014/main" id="{A643A97F-4DEC-43D2-A0FF-DF32505F46DE}"/>
                </a:ext>
              </a:extLst>
            </p:cNvPr>
            <p:cNvSpPr txBox="1">
              <a:spLocks noChangeArrowheads="1"/>
            </p:cNvSpPr>
            <p:nvPr/>
          </p:nvSpPr>
          <p:spPr bwMode="auto">
            <a:xfrm>
              <a:off x="2606" y="2792"/>
              <a:ext cx="1351" cy="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2000" dirty="0">
                  <a:ea typeface="新細明體" panose="02020500000000000000" pitchFamily="18" charset="-120"/>
                </a:rPr>
                <a:t>data </a:t>
              </a:r>
            </a:p>
            <a:p>
              <a:pPr algn="ctr"/>
              <a:r>
                <a:rPr lang="en-US" altLang="zh-TW" sz="2000" dirty="0">
                  <a:ea typeface="新細明體" panose="02020500000000000000" pitchFamily="18" charset="-120"/>
                </a:rPr>
                <a:t>(variable length,</a:t>
              </a:r>
            </a:p>
            <a:p>
              <a:pPr algn="ctr"/>
              <a:r>
                <a:rPr lang="en-US" altLang="zh-TW" sz="2000" dirty="0">
                  <a:ea typeface="新細明體" panose="02020500000000000000" pitchFamily="18" charset="-120"/>
                </a:rPr>
                <a:t>typically a TCP </a:t>
              </a:r>
            </a:p>
            <a:p>
              <a:pPr algn="ctr"/>
              <a:r>
                <a:rPr lang="en-US" altLang="zh-TW" sz="2000" dirty="0">
                  <a:ea typeface="新細明體" panose="02020500000000000000" pitchFamily="18" charset="-120"/>
                </a:rPr>
                <a:t>or UDP segment)</a:t>
              </a:r>
              <a:endParaRPr lang="en-US" altLang="zh-TW" sz="2400" dirty="0">
                <a:ea typeface="新細明體" panose="02020500000000000000" pitchFamily="18" charset="-120"/>
              </a:endParaRPr>
            </a:p>
          </p:txBody>
        </p:sp>
        <p:sp>
          <p:nvSpPr>
            <p:cNvPr id="35883" name="Text Box 14">
              <a:extLst>
                <a:ext uri="{FF2B5EF4-FFF2-40B4-BE49-F238E27FC236}">
                  <a16:creationId xmlns:a16="http://schemas.microsoft.com/office/drawing/2014/main" id="{886558F2-CD4E-473D-AB53-F3ABDA3BE9D4}"/>
                </a:ext>
              </a:extLst>
            </p:cNvPr>
            <p:cNvSpPr txBox="1">
              <a:spLocks noChangeArrowheads="1"/>
            </p:cNvSpPr>
            <p:nvPr/>
          </p:nvSpPr>
          <p:spPr bwMode="auto">
            <a:xfrm>
              <a:off x="1929" y="1320"/>
              <a:ext cx="135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16-bit identifier</a:t>
              </a:r>
              <a:endParaRPr lang="en-US" altLang="zh-TW" sz="2000">
                <a:ea typeface="新細明體" panose="02020500000000000000" pitchFamily="18" charset="-120"/>
              </a:endParaRPr>
            </a:p>
          </p:txBody>
        </p:sp>
        <p:sp>
          <p:nvSpPr>
            <p:cNvPr id="35884" name="Line 15">
              <a:extLst>
                <a:ext uri="{FF2B5EF4-FFF2-40B4-BE49-F238E27FC236}">
                  <a16:creationId xmlns:a16="http://schemas.microsoft.com/office/drawing/2014/main" id="{93E61506-ECA0-4620-BB0F-8615E313F1F5}"/>
                </a:ext>
              </a:extLst>
            </p:cNvPr>
            <p:cNvSpPr>
              <a:spLocks noChangeShapeType="1"/>
            </p:cNvSpPr>
            <p:nvPr/>
          </p:nvSpPr>
          <p:spPr bwMode="auto">
            <a:xfrm flipV="1">
              <a:off x="1984" y="22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5" name="Line 16">
              <a:extLst>
                <a:ext uri="{FF2B5EF4-FFF2-40B4-BE49-F238E27FC236}">
                  <a16:creationId xmlns:a16="http://schemas.microsoft.com/office/drawing/2014/main" id="{3E733763-263B-46BA-9F42-5DBD6E064D96}"/>
                </a:ext>
              </a:extLst>
            </p:cNvPr>
            <p:cNvSpPr>
              <a:spLocks noChangeShapeType="1"/>
            </p:cNvSpPr>
            <p:nvPr/>
          </p:nvSpPr>
          <p:spPr bwMode="auto">
            <a:xfrm flipV="1">
              <a:off x="1984" y="25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6" name="Text Box 17">
              <a:extLst>
                <a:ext uri="{FF2B5EF4-FFF2-40B4-BE49-F238E27FC236}">
                  <a16:creationId xmlns:a16="http://schemas.microsoft.com/office/drawing/2014/main" id="{A9E9C739-6A35-4326-83B3-78D65B268D54}"/>
                </a:ext>
              </a:extLst>
            </p:cNvPr>
            <p:cNvSpPr txBox="1">
              <a:spLocks noChangeArrowheads="1"/>
            </p:cNvSpPr>
            <p:nvPr/>
          </p:nvSpPr>
          <p:spPr bwMode="auto">
            <a:xfrm>
              <a:off x="3464" y="1549"/>
              <a:ext cx="80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header</a:t>
              </a:r>
            </a:p>
            <a:p>
              <a:pPr algn="ctr"/>
              <a:r>
                <a:rPr lang="en-US" altLang="zh-TW">
                  <a:ea typeface="新細明體" panose="02020500000000000000" pitchFamily="18" charset="-120"/>
                </a:rPr>
                <a:t> checksum</a:t>
              </a:r>
            </a:p>
          </p:txBody>
        </p:sp>
        <p:sp>
          <p:nvSpPr>
            <p:cNvPr id="35887" name="Text Box 18">
              <a:extLst>
                <a:ext uri="{FF2B5EF4-FFF2-40B4-BE49-F238E27FC236}">
                  <a16:creationId xmlns:a16="http://schemas.microsoft.com/office/drawing/2014/main" id="{D6ACC212-D456-482B-9F28-3600FAB0C70F}"/>
                </a:ext>
              </a:extLst>
            </p:cNvPr>
            <p:cNvSpPr txBox="1">
              <a:spLocks noChangeArrowheads="1"/>
            </p:cNvSpPr>
            <p:nvPr/>
          </p:nvSpPr>
          <p:spPr bwMode="auto">
            <a:xfrm>
              <a:off x="2008" y="1531"/>
              <a:ext cx="54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time to</a:t>
              </a:r>
            </a:p>
            <a:p>
              <a:pPr algn="ctr"/>
              <a:r>
                <a:rPr lang="en-US" altLang="zh-TW">
                  <a:ea typeface="新細明體" panose="02020500000000000000" pitchFamily="18" charset="-120"/>
                </a:rPr>
                <a:t>live</a:t>
              </a:r>
            </a:p>
          </p:txBody>
        </p:sp>
        <p:sp>
          <p:nvSpPr>
            <p:cNvPr id="35888" name="Text Box 19">
              <a:extLst>
                <a:ext uri="{FF2B5EF4-FFF2-40B4-BE49-F238E27FC236}">
                  <a16:creationId xmlns:a16="http://schemas.microsoft.com/office/drawing/2014/main" id="{E411BB90-9F20-4E58-97F1-1EFA2C1255BC}"/>
                </a:ext>
              </a:extLst>
            </p:cNvPr>
            <p:cNvSpPr txBox="1">
              <a:spLocks noChangeArrowheads="1"/>
            </p:cNvSpPr>
            <p:nvPr/>
          </p:nvSpPr>
          <p:spPr bwMode="auto">
            <a:xfrm>
              <a:off x="2369" y="1959"/>
              <a:ext cx="166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32 bit source IP address</a:t>
              </a:r>
              <a:endParaRPr lang="en-US" altLang="zh-TW" sz="2400">
                <a:ea typeface="新細明體" panose="02020500000000000000" pitchFamily="18" charset="-120"/>
              </a:endParaRPr>
            </a:p>
          </p:txBody>
        </p:sp>
        <p:sp>
          <p:nvSpPr>
            <p:cNvPr id="35889" name="Text Box 31">
              <a:extLst>
                <a:ext uri="{FF2B5EF4-FFF2-40B4-BE49-F238E27FC236}">
                  <a16:creationId xmlns:a16="http://schemas.microsoft.com/office/drawing/2014/main" id="{F958757A-1B66-4813-8432-5C1B5CC15168}"/>
                </a:ext>
              </a:extLst>
            </p:cNvPr>
            <p:cNvSpPr txBox="1">
              <a:spLocks noChangeArrowheads="1"/>
            </p:cNvSpPr>
            <p:nvPr/>
          </p:nvSpPr>
          <p:spPr bwMode="auto">
            <a:xfrm>
              <a:off x="2222" y="907"/>
              <a:ext cx="47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head.</a:t>
              </a:r>
            </a:p>
            <a:p>
              <a:pPr algn="ctr"/>
              <a:r>
                <a:rPr lang="en-US" altLang="zh-TW">
                  <a:ea typeface="新細明體" panose="02020500000000000000" pitchFamily="18" charset="-120"/>
                </a:rPr>
                <a:t>len</a:t>
              </a:r>
              <a:endParaRPr lang="en-US" altLang="zh-TW" sz="2400">
                <a:ea typeface="新細明體" panose="02020500000000000000" pitchFamily="18" charset="-120"/>
              </a:endParaRPr>
            </a:p>
          </p:txBody>
        </p:sp>
        <p:sp>
          <p:nvSpPr>
            <p:cNvPr id="35890" name="Text Box 32">
              <a:extLst>
                <a:ext uri="{FF2B5EF4-FFF2-40B4-BE49-F238E27FC236}">
                  <a16:creationId xmlns:a16="http://schemas.microsoft.com/office/drawing/2014/main" id="{FA313159-EFDB-40DF-9CE3-64B8FA45DE67}"/>
                </a:ext>
              </a:extLst>
            </p:cNvPr>
            <p:cNvSpPr txBox="1">
              <a:spLocks noChangeArrowheads="1"/>
            </p:cNvSpPr>
            <p:nvPr/>
          </p:nvSpPr>
          <p:spPr bwMode="auto">
            <a:xfrm>
              <a:off x="2646" y="901"/>
              <a:ext cx="5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type of</a:t>
              </a:r>
            </a:p>
            <a:p>
              <a:pPr algn="ctr"/>
              <a:r>
                <a:rPr lang="en-US" altLang="zh-TW">
                  <a:ea typeface="新細明體" panose="02020500000000000000" pitchFamily="18" charset="-120"/>
                </a:rPr>
                <a:t>service</a:t>
              </a:r>
              <a:endParaRPr lang="en-US" altLang="zh-TW" sz="2400">
                <a:ea typeface="新細明體" panose="02020500000000000000" pitchFamily="18" charset="-120"/>
              </a:endParaRPr>
            </a:p>
          </p:txBody>
        </p:sp>
        <p:sp>
          <p:nvSpPr>
            <p:cNvPr id="35891" name="Line 33">
              <a:extLst>
                <a:ext uri="{FF2B5EF4-FFF2-40B4-BE49-F238E27FC236}">
                  <a16:creationId xmlns:a16="http://schemas.microsoft.com/office/drawing/2014/main" id="{ABA0B2DC-2D97-4F91-A3FE-C925DF3736B2}"/>
                </a:ext>
              </a:extLst>
            </p:cNvPr>
            <p:cNvSpPr>
              <a:spLocks noChangeShapeType="1"/>
            </p:cNvSpPr>
            <p:nvPr/>
          </p:nvSpPr>
          <p:spPr bwMode="auto">
            <a:xfrm flipH="1" flipV="1">
              <a:off x="2646" y="938"/>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2" name="Line 34">
              <a:extLst>
                <a:ext uri="{FF2B5EF4-FFF2-40B4-BE49-F238E27FC236}">
                  <a16:creationId xmlns:a16="http://schemas.microsoft.com/office/drawing/2014/main" id="{5C6E5668-E71C-4B55-A3C7-740C48E08156}"/>
                </a:ext>
              </a:extLst>
            </p:cNvPr>
            <p:cNvSpPr>
              <a:spLocks noChangeShapeType="1"/>
            </p:cNvSpPr>
            <p:nvPr/>
          </p:nvSpPr>
          <p:spPr bwMode="auto">
            <a:xfrm flipH="1" flipV="1">
              <a:off x="2259" y="944"/>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3" name="Line 37">
              <a:extLst>
                <a:ext uri="{FF2B5EF4-FFF2-40B4-BE49-F238E27FC236}">
                  <a16:creationId xmlns:a16="http://schemas.microsoft.com/office/drawing/2014/main" id="{7EB275F4-0EA5-4CD0-9388-26C5E084DDCD}"/>
                </a:ext>
              </a:extLst>
            </p:cNvPr>
            <p:cNvSpPr>
              <a:spLocks noChangeShapeType="1"/>
            </p:cNvSpPr>
            <p:nvPr/>
          </p:nvSpPr>
          <p:spPr bwMode="auto">
            <a:xfrm flipH="1" flipV="1">
              <a:off x="3210" y="1265"/>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4" name="Text Box 38">
              <a:extLst>
                <a:ext uri="{FF2B5EF4-FFF2-40B4-BE49-F238E27FC236}">
                  <a16:creationId xmlns:a16="http://schemas.microsoft.com/office/drawing/2014/main" id="{00E866DE-0DEF-4959-8384-D8BD2E285A6C}"/>
                </a:ext>
              </a:extLst>
            </p:cNvPr>
            <p:cNvSpPr txBox="1">
              <a:spLocks noChangeArrowheads="1"/>
            </p:cNvSpPr>
            <p:nvPr/>
          </p:nvSpPr>
          <p:spPr bwMode="auto">
            <a:xfrm>
              <a:off x="3117" y="1314"/>
              <a:ext cx="48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flgs</a:t>
              </a:r>
              <a:endParaRPr lang="en-US" altLang="zh-TW" sz="2000">
                <a:ea typeface="新細明體" panose="02020500000000000000" pitchFamily="18" charset="-120"/>
              </a:endParaRPr>
            </a:p>
          </p:txBody>
        </p:sp>
        <p:sp>
          <p:nvSpPr>
            <p:cNvPr id="35895" name="Line 39">
              <a:extLst>
                <a:ext uri="{FF2B5EF4-FFF2-40B4-BE49-F238E27FC236}">
                  <a16:creationId xmlns:a16="http://schemas.microsoft.com/office/drawing/2014/main" id="{EAC77838-587D-4B3B-8DDF-3891385882FB}"/>
                </a:ext>
              </a:extLst>
            </p:cNvPr>
            <p:cNvSpPr>
              <a:spLocks noChangeShapeType="1"/>
            </p:cNvSpPr>
            <p:nvPr/>
          </p:nvSpPr>
          <p:spPr bwMode="auto">
            <a:xfrm flipH="1" flipV="1">
              <a:off x="3504" y="1259"/>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6" name="Text Box 40">
              <a:extLst>
                <a:ext uri="{FF2B5EF4-FFF2-40B4-BE49-F238E27FC236}">
                  <a16:creationId xmlns:a16="http://schemas.microsoft.com/office/drawing/2014/main" id="{38EE1AC3-F351-4F5C-A0D1-814073B88A62}"/>
                </a:ext>
              </a:extLst>
            </p:cNvPr>
            <p:cNvSpPr txBox="1">
              <a:spLocks noChangeArrowheads="1"/>
            </p:cNvSpPr>
            <p:nvPr/>
          </p:nvSpPr>
          <p:spPr bwMode="auto">
            <a:xfrm>
              <a:off x="3531" y="1230"/>
              <a:ext cx="90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fragment</a:t>
              </a:r>
            </a:p>
            <a:p>
              <a:pPr algn="ctr"/>
              <a:r>
                <a:rPr lang="en-US" altLang="zh-TW">
                  <a:ea typeface="新細明體" panose="02020500000000000000" pitchFamily="18" charset="-120"/>
                </a:rPr>
                <a:t> offset</a:t>
              </a:r>
              <a:endParaRPr lang="en-US" altLang="zh-TW" sz="2000">
                <a:ea typeface="新細明體" panose="02020500000000000000" pitchFamily="18" charset="-120"/>
              </a:endParaRPr>
            </a:p>
          </p:txBody>
        </p:sp>
        <p:sp>
          <p:nvSpPr>
            <p:cNvPr id="35897" name="Line 43">
              <a:extLst>
                <a:ext uri="{FF2B5EF4-FFF2-40B4-BE49-F238E27FC236}">
                  <a16:creationId xmlns:a16="http://schemas.microsoft.com/office/drawing/2014/main" id="{D11EAE5C-276E-46C7-9414-D3F599201D8C}"/>
                </a:ext>
              </a:extLst>
            </p:cNvPr>
            <p:cNvSpPr>
              <a:spLocks noChangeShapeType="1"/>
            </p:cNvSpPr>
            <p:nvPr/>
          </p:nvSpPr>
          <p:spPr bwMode="auto">
            <a:xfrm flipV="1">
              <a:off x="1984" y="1581"/>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8" name="Line 44">
              <a:extLst>
                <a:ext uri="{FF2B5EF4-FFF2-40B4-BE49-F238E27FC236}">
                  <a16:creationId xmlns:a16="http://schemas.microsoft.com/office/drawing/2014/main" id="{E3367815-B676-4444-9DBF-5D3979B6C7D5}"/>
                </a:ext>
              </a:extLst>
            </p:cNvPr>
            <p:cNvSpPr>
              <a:spLocks noChangeShapeType="1"/>
            </p:cNvSpPr>
            <p:nvPr/>
          </p:nvSpPr>
          <p:spPr bwMode="auto">
            <a:xfrm flipH="1" flipV="1">
              <a:off x="3210" y="1583"/>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9" name="Line 45">
              <a:extLst>
                <a:ext uri="{FF2B5EF4-FFF2-40B4-BE49-F238E27FC236}">
                  <a16:creationId xmlns:a16="http://schemas.microsoft.com/office/drawing/2014/main" id="{202476D3-0629-4301-8D1B-CC6A46DF619B}"/>
                </a:ext>
              </a:extLst>
            </p:cNvPr>
            <p:cNvSpPr>
              <a:spLocks noChangeShapeType="1"/>
            </p:cNvSpPr>
            <p:nvPr/>
          </p:nvSpPr>
          <p:spPr bwMode="auto">
            <a:xfrm flipV="1">
              <a:off x="1972" y="1905"/>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0" name="Text Box 46">
              <a:extLst>
                <a:ext uri="{FF2B5EF4-FFF2-40B4-BE49-F238E27FC236}">
                  <a16:creationId xmlns:a16="http://schemas.microsoft.com/office/drawing/2014/main" id="{C6FE7F82-7C8A-431E-B234-F2EEF59A1F6C}"/>
                </a:ext>
              </a:extLst>
            </p:cNvPr>
            <p:cNvSpPr txBox="1">
              <a:spLocks noChangeArrowheads="1"/>
            </p:cNvSpPr>
            <p:nvPr/>
          </p:nvSpPr>
          <p:spPr bwMode="auto">
            <a:xfrm>
              <a:off x="2668" y="1525"/>
              <a:ext cx="48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upper</a:t>
              </a:r>
            </a:p>
            <a:p>
              <a:pPr algn="ctr"/>
              <a:r>
                <a:rPr lang="en-US" altLang="zh-TW">
                  <a:ea typeface="新細明體" panose="02020500000000000000" pitchFamily="18" charset="-120"/>
                </a:rPr>
                <a:t> layer</a:t>
              </a:r>
            </a:p>
          </p:txBody>
        </p:sp>
        <p:sp>
          <p:nvSpPr>
            <p:cNvPr id="35901" name="Line 47">
              <a:extLst>
                <a:ext uri="{FF2B5EF4-FFF2-40B4-BE49-F238E27FC236}">
                  <a16:creationId xmlns:a16="http://schemas.microsoft.com/office/drawing/2014/main" id="{B54F792B-60A1-4153-85FC-C0DFCD2C948B}"/>
                </a:ext>
              </a:extLst>
            </p:cNvPr>
            <p:cNvSpPr>
              <a:spLocks noChangeShapeType="1"/>
            </p:cNvSpPr>
            <p:nvPr/>
          </p:nvSpPr>
          <p:spPr bwMode="auto">
            <a:xfrm flipH="1" flipV="1">
              <a:off x="2610" y="1589"/>
              <a:ext cx="0" cy="3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2" name="Text Box 49">
              <a:extLst>
                <a:ext uri="{FF2B5EF4-FFF2-40B4-BE49-F238E27FC236}">
                  <a16:creationId xmlns:a16="http://schemas.microsoft.com/office/drawing/2014/main" id="{C729C946-632C-4225-85EB-4A2F157E7965}"/>
                </a:ext>
              </a:extLst>
            </p:cNvPr>
            <p:cNvSpPr txBox="1">
              <a:spLocks noChangeArrowheads="1"/>
            </p:cNvSpPr>
            <p:nvPr/>
          </p:nvSpPr>
          <p:spPr bwMode="auto">
            <a:xfrm>
              <a:off x="2262" y="2235"/>
              <a:ext cx="193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32 bit destination IP address</a:t>
              </a:r>
              <a:endParaRPr lang="en-US" altLang="zh-TW" sz="2400">
                <a:ea typeface="新細明體" panose="02020500000000000000" pitchFamily="18" charset="-120"/>
              </a:endParaRPr>
            </a:p>
          </p:txBody>
        </p:sp>
        <p:sp>
          <p:nvSpPr>
            <p:cNvPr id="35903" name="Line 50">
              <a:extLst>
                <a:ext uri="{FF2B5EF4-FFF2-40B4-BE49-F238E27FC236}">
                  <a16:creationId xmlns:a16="http://schemas.microsoft.com/office/drawing/2014/main" id="{587D8067-6AF9-4068-8C67-0DA6171525BD}"/>
                </a:ext>
              </a:extLst>
            </p:cNvPr>
            <p:cNvSpPr>
              <a:spLocks noChangeShapeType="1"/>
            </p:cNvSpPr>
            <p:nvPr/>
          </p:nvSpPr>
          <p:spPr bwMode="auto">
            <a:xfrm flipV="1">
              <a:off x="1984" y="2787"/>
              <a:ext cx="248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4" name="Text Box 51">
              <a:extLst>
                <a:ext uri="{FF2B5EF4-FFF2-40B4-BE49-F238E27FC236}">
                  <a16:creationId xmlns:a16="http://schemas.microsoft.com/office/drawing/2014/main" id="{FF11AA73-8B59-4141-B66E-58420778B080}"/>
                </a:ext>
              </a:extLst>
            </p:cNvPr>
            <p:cNvSpPr txBox="1">
              <a:spLocks noChangeArrowheads="1"/>
            </p:cNvSpPr>
            <p:nvPr/>
          </p:nvSpPr>
          <p:spPr bwMode="auto">
            <a:xfrm>
              <a:off x="2673" y="2529"/>
              <a:ext cx="10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options (if any)</a:t>
              </a:r>
              <a:endParaRPr lang="en-US" altLang="zh-TW" sz="2400">
                <a:ea typeface="新細明體" panose="02020500000000000000" pitchFamily="18" charset="-120"/>
              </a:endParaRPr>
            </a:p>
          </p:txBody>
        </p:sp>
      </p:grpSp>
      <p:grpSp>
        <p:nvGrpSpPr>
          <p:cNvPr id="575544" name="Group 56">
            <a:extLst>
              <a:ext uri="{FF2B5EF4-FFF2-40B4-BE49-F238E27FC236}">
                <a16:creationId xmlns:a16="http://schemas.microsoft.com/office/drawing/2014/main" id="{753B8A35-A7C2-4965-A61B-9CEBFC23D889}"/>
              </a:ext>
            </a:extLst>
          </p:cNvPr>
          <p:cNvGrpSpPr>
            <a:grpSpLocks/>
          </p:cNvGrpSpPr>
          <p:nvPr/>
        </p:nvGrpSpPr>
        <p:grpSpPr bwMode="auto">
          <a:xfrm>
            <a:off x="676275" y="1371600"/>
            <a:ext cx="2501900" cy="792162"/>
            <a:chOff x="484" y="541"/>
            <a:chExt cx="1576" cy="499"/>
          </a:xfrm>
        </p:grpSpPr>
        <p:sp>
          <p:nvSpPr>
            <p:cNvPr id="35871" name="Text Box 20">
              <a:extLst>
                <a:ext uri="{FF2B5EF4-FFF2-40B4-BE49-F238E27FC236}">
                  <a16:creationId xmlns:a16="http://schemas.microsoft.com/office/drawing/2014/main" id="{23BD935A-2C41-42CB-9E68-60C04DE8663B}"/>
                </a:ext>
              </a:extLst>
            </p:cNvPr>
            <p:cNvSpPr txBox="1">
              <a:spLocks noChangeArrowheads="1"/>
            </p:cNvSpPr>
            <p:nvPr/>
          </p:nvSpPr>
          <p:spPr bwMode="auto">
            <a:xfrm>
              <a:off x="484" y="541"/>
              <a:ext cx="130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TW" dirty="0">
                  <a:ea typeface="新細明體" panose="02020500000000000000" pitchFamily="18" charset="-120"/>
                </a:rPr>
                <a:t>IP protocol version</a:t>
              </a:r>
            </a:p>
            <a:p>
              <a:pPr algn="r"/>
              <a:r>
                <a:rPr lang="en-US" altLang="zh-TW" dirty="0">
                  <a:ea typeface="新細明體" panose="02020500000000000000" pitchFamily="18" charset="-120"/>
                </a:rPr>
                <a:t>number</a:t>
              </a:r>
              <a:endParaRPr lang="en-US" altLang="zh-TW" sz="1000" dirty="0">
                <a:ea typeface="新細明體" panose="02020500000000000000" pitchFamily="18" charset="-120"/>
              </a:endParaRPr>
            </a:p>
          </p:txBody>
        </p:sp>
        <p:sp>
          <p:nvSpPr>
            <p:cNvPr id="35872" name="Line 23">
              <a:extLst>
                <a:ext uri="{FF2B5EF4-FFF2-40B4-BE49-F238E27FC236}">
                  <a16:creationId xmlns:a16="http://schemas.microsoft.com/office/drawing/2014/main" id="{A01EE9E8-1093-46CC-A9E4-81F39AC63F68}"/>
                </a:ext>
              </a:extLst>
            </p:cNvPr>
            <p:cNvSpPr>
              <a:spLocks noChangeShapeType="1"/>
            </p:cNvSpPr>
            <p:nvPr/>
          </p:nvSpPr>
          <p:spPr bwMode="auto">
            <a:xfrm>
              <a:off x="1727" y="749"/>
              <a:ext cx="333" cy="29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45" name="Group 57">
            <a:extLst>
              <a:ext uri="{FF2B5EF4-FFF2-40B4-BE49-F238E27FC236}">
                <a16:creationId xmlns:a16="http://schemas.microsoft.com/office/drawing/2014/main" id="{6E2B3B4E-FDF9-41BE-AC55-43786CB5429C}"/>
              </a:ext>
            </a:extLst>
          </p:cNvPr>
          <p:cNvGrpSpPr>
            <a:grpSpLocks/>
          </p:cNvGrpSpPr>
          <p:nvPr/>
        </p:nvGrpSpPr>
        <p:grpSpPr bwMode="auto">
          <a:xfrm>
            <a:off x="1166813" y="1919287"/>
            <a:ext cx="2416175" cy="641350"/>
            <a:chOff x="793" y="886"/>
            <a:chExt cx="1522" cy="404"/>
          </a:xfrm>
        </p:grpSpPr>
        <p:sp>
          <p:nvSpPr>
            <p:cNvPr id="35869" name="Text Box 21">
              <a:extLst>
                <a:ext uri="{FF2B5EF4-FFF2-40B4-BE49-F238E27FC236}">
                  <a16:creationId xmlns:a16="http://schemas.microsoft.com/office/drawing/2014/main" id="{462B4169-4E68-422A-A919-3CBA69DCD2F8}"/>
                </a:ext>
              </a:extLst>
            </p:cNvPr>
            <p:cNvSpPr txBox="1">
              <a:spLocks noChangeArrowheads="1"/>
            </p:cNvSpPr>
            <p:nvPr/>
          </p:nvSpPr>
          <p:spPr bwMode="auto">
            <a:xfrm>
              <a:off x="793" y="886"/>
              <a:ext cx="9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TW" dirty="0">
                  <a:ea typeface="新細明體" panose="02020500000000000000" pitchFamily="18" charset="-120"/>
                </a:rPr>
                <a:t>header length</a:t>
              </a:r>
            </a:p>
            <a:p>
              <a:pPr algn="r"/>
              <a:r>
                <a:rPr lang="en-US" altLang="zh-TW" dirty="0">
                  <a:ea typeface="新細明體" panose="02020500000000000000" pitchFamily="18" charset="-120"/>
                </a:rPr>
                <a:t> (bytes)</a:t>
              </a:r>
              <a:endParaRPr lang="en-US" altLang="zh-TW" sz="1000" dirty="0">
                <a:ea typeface="新細明體" panose="02020500000000000000" pitchFamily="18" charset="-120"/>
              </a:endParaRPr>
            </a:p>
          </p:txBody>
        </p:sp>
        <p:sp>
          <p:nvSpPr>
            <p:cNvPr id="35870" name="Line 24">
              <a:extLst>
                <a:ext uri="{FF2B5EF4-FFF2-40B4-BE49-F238E27FC236}">
                  <a16:creationId xmlns:a16="http://schemas.microsoft.com/office/drawing/2014/main" id="{9251F9FA-7189-4836-95F5-25A1A3AD67CF}"/>
                </a:ext>
              </a:extLst>
            </p:cNvPr>
            <p:cNvSpPr>
              <a:spLocks noChangeShapeType="1"/>
            </p:cNvSpPr>
            <p:nvPr/>
          </p:nvSpPr>
          <p:spPr bwMode="auto">
            <a:xfrm>
              <a:off x="1745" y="1100"/>
              <a:ext cx="570" cy="9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48" name="Group 60">
            <a:extLst>
              <a:ext uri="{FF2B5EF4-FFF2-40B4-BE49-F238E27FC236}">
                <a16:creationId xmlns:a16="http://schemas.microsoft.com/office/drawing/2014/main" id="{366CF846-DEFC-4D58-9DD8-335908F1EDAF}"/>
              </a:ext>
            </a:extLst>
          </p:cNvPr>
          <p:cNvGrpSpPr>
            <a:grpSpLocks/>
          </p:cNvGrpSpPr>
          <p:nvPr/>
        </p:nvGrpSpPr>
        <p:grpSpPr bwMode="auto">
          <a:xfrm>
            <a:off x="635000" y="3244850"/>
            <a:ext cx="3624263" cy="1592262"/>
            <a:chOff x="458" y="1721"/>
            <a:chExt cx="2283" cy="1003"/>
          </a:xfrm>
        </p:grpSpPr>
        <p:sp>
          <p:nvSpPr>
            <p:cNvPr id="35867" name="Text Box 27">
              <a:extLst>
                <a:ext uri="{FF2B5EF4-FFF2-40B4-BE49-F238E27FC236}">
                  <a16:creationId xmlns:a16="http://schemas.microsoft.com/office/drawing/2014/main" id="{CCD798E4-E8E4-46FD-8AFF-DC9F0B739DC2}"/>
                </a:ext>
              </a:extLst>
            </p:cNvPr>
            <p:cNvSpPr txBox="1">
              <a:spLocks noChangeArrowheads="1"/>
            </p:cNvSpPr>
            <p:nvPr/>
          </p:nvSpPr>
          <p:spPr bwMode="auto">
            <a:xfrm>
              <a:off x="458" y="2320"/>
              <a:ext cx="140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TW">
                  <a:ea typeface="新細明體" panose="02020500000000000000" pitchFamily="18" charset="-120"/>
                </a:rPr>
                <a:t>upper layer protocol</a:t>
              </a:r>
            </a:p>
            <a:p>
              <a:pPr algn="r"/>
              <a:r>
                <a:rPr lang="en-US" altLang="zh-TW">
                  <a:ea typeface="新細明體" panose="02020500000000000000" pitchFamily="18" charset="-120"/>
                </a:rPr>
                <a:t>to deliver payload to</a:t>
              </a:r>
            </a:p>
          </p:txBody>
        </p:sp>
        <p:sp>
          <p:nvSpPr>
            <p:cNvPr id="35868" name="Line 28">
              <a:extLst>
                <a:ext uri="{FF2B5EF4-FFF2-40B4-BE49-F238E27FC236}">
                  <a16:creationId xmlns:a16="http://schemas.microsoft.com/office/drawing/2014/main" id="{3905B699-B402-40E0-9F9B-C90095047382}"/>
                </a:ext>
              </a:extLst>
            </p:cNvPr>
            <p:cNvSpPr>
              <a:spLocks noChangeShapeType="1"/>
            </p:cNvSpPr>
            <p:nvPr/>
          </p:nvSpPr>
          <p:spPr bwMode="auto">
            <a:xfrm flipV="1">
              <a:off x="1817" y="1721"/>
              <a:ext cx="924" cy="7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49" name="Group 61">
            <a:extLst>
              <a:ext uri="{FF2B5EF4-FFF2-40B4-BE49-F238E27FC236}">
                <a16:creationId xmlns:a16="http://schemas.microsoft.com/office/drawing/2014/main" id="{5724FCE0-E6E7-4DA8-A9A8-6D7AEF2C88A6}"/>
              </a:ext>
            </a:extLst>
          </p:cNvPr>
          <p:cNvGrpSpPr>
            <a:grpSpLocks/>
          </p:cNvGrpSpPr>
          <p:nvPr/>
        </p:nvGrpSpPr>
        <p:grpSpPr bwMode="auto">
          <a:xfrm>
            <a:off x="6754813" y="1566862"/>
            <a:ext cx="2176462" cy="735013"/>
            <a:chOff x="4313" y="664"/>
            <a:chExt cx="1371" cy="463"/>
          </a:xfrm>
        </p:grpSpPr>
        <p:sp>
          <p:nvSpPr>
            <p:cNvPr id="35865" name="Text Box 26">
              <a:extLst>
                <a:ext uri="{FF2B5EF4-FFF2-40B4-BE49-F238E27FC236}">
                  <a16:creationId xmlns:a16="http://schemas.microsoft.com/office/drawing/2014/main" id="{FAB55009-FB71-491E-9C12-E11D4FE3F1E8}"/>
                </a:ext>
              </a:extLst>
            </p:cNvPr>
            <p:cNvSpPr txBox="1">
              <a:spLocks noChangeArrowheads="1"/>
            </p:cNvSpPr>
            <p:nvPr/>
          </p:nvSpPr>
          <p:spPr bwMode="auto">
            <a:xfrm>
              <a:off x="4648" y="664"/>
              <a:ext cx="103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total datagram</a:t>
              </a:r>
            </a:p>
            <a:p>
              <a:r>
                <a:rPr lang="en-US" altLang="zh-TW">
                  <a:ea typeface="新細明體" panose="02020500000000000000" pitchFamily="18" charset="-120"/>
                </a:rPr>
                <a:t>length (bytes)</a:t>
              </a:r>
            </a:p>
          </p:txBody>
        </p:sp>
        <p:sp>
          <p:nvSpPr>
            <p:cNvPr id="35866" name="Line 30">
              <a:extLst>
                <a:ext uri="{FF2B5EF4-FFF2-40B4-BE49-F238E27FC236}">
                  <a16:creationId xmlns:a16="http://schemas.microsoft.com/office/drawing/2014/main" id="{C7706C8C-5695-4C69-ABD4-2B3902712389}"/>
                </a:ext>
              </a:extLst>
            </p:cNvPr>
            <p:cNvSpPr>
              <a:spLocks noChangeShapeType="1"/>
            </p:cNvSpPr>
            <p:nvPr/>
          </p:nvSpPr>
          <p:spPr bwMode="auto">
            <a:xfrm flipH="1">
              <a:off x="4313" y="869"/>
              <a:ext cx="402" cy="25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46" name="Group 58">
            <a:extLst>
              <a:ext uri="{FF2B5EF4-FFF2-40B4-BE49-F238E27FC236}">
                <a16:creationId xmlns:a16="http://schemas.microsoft.com/office/drawing/2014/main" id="{FD573B9A-AED8-4781-8017-194271BFC479}"/>
              </a:ext>
            </a:extLst>
          </p:cNvPr>
          <p:cNvGrpSpPr>
            <a:grpSpLocks/>
          </p:cNvGrpSpPr>
          <p:nvPr/>
        </p:nvGrpSpPr>
        <p:grpSpPr bwMode="auto">
          <a:xfrm>
            <a:off x="1201738" y="2273300"/>
            <a:ext cx="3028950" cy="565150"/>
            <a:chOff x="815" y="1109"/>
            <a:chExt cx="1908" cy="356"/>
          </a:xfrm>
        </p:grpSpPr>
        <p:sp>
          <p:nvSpPr>
            <p:cNvPr id="35863" name="Text Box 35">
              <a:extLst>
                <a:ext uri="{FF2B5EF4-FFF2-40B4-BE49-F238E27FC236}">
                  <a16:creationId xmlns:a16="http://schemas.microsoft.com/office/drawing/2014/main" id="{89DF72DB-899D-4496-9950-E00B82B0CD2D}"/>
                </a:ext>
              </a:extLst>
            </p:cNvPr>
            <p:cNvSpPr txBox="1">
              <a:spLocks noChangeArrowheads="1"/>
            </p:cNvSpPr>
            <p:nvPr/>
          </p:nvSpPr>
          <p:spPr bwMode="auto">
            <a:xfrm>
              <a:off x="815" y="1234"/>
              <a:ext cx="10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TW">
                  <a:ea typeface="新細明體" panose="02020500000000000000" pitchFamily="18" charset="-120"/>
                </a:rPr>
                <a:t>“type” of data </a:t>
              </a:r>
              <a:endParaRPr lang="en-US" altLang="zh-TW" sz="1000">
                <a:ea typeface="新細明體" panose="02020500000000000000" pitchFamily="18" charset="-120"/>
              </a:endParaRPr>
            </a:p>
          </p:txBody>
        </p:sp>
        <p:sp>
          <p:nvSpPr>
            <p:cNvPr id="35864" name="Line 36">
              <a:extLst>
                <a:ext uri="{FF2B5EF4-FFF2-40B4-BE49-F238E27FC236}">
                  <a16:creationId xmlns:a16="http://schemas.microsoft.com/office/drawing/2014/main" id="{667DE979-2C68-4BDB-8143-3E0A10AE4EA7}"/>
                </a:ext>
              </a:extLst>
            </p:cNvPr>
            <p:cNvSpPr>
              <a:spLocks noChangeShapeType="1"/>
            </p:cNvSpPr>
            <p:nvPr/>
          </p:nvSpPr>
          <p:spPr bwMode="auto">
            <a:xfrm flipV="1">
              <a:off x="1757" y="1109"/>
              <a:ext cx="966" cy="26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50" name="Group 62">
            <a:extLst>
              <a:ext uri="{FF2B5EF4-FFF2-40B4-BE49-F238E27FC236}">
                <a16:creationId xmlns:a16="http://schemas.microsoft.com/office/drawing/2014/main" id="{E9D83511-F704-44E0-B4EA-400977A486D0}"/>
              </a:ext>
            </a:extLst>
          </p:cNvPr>
          <p:cNvGrpSpPr>
            <a:grpSpLocks/>
          </p:cNvGrpSpPr>
          <p:nvPr/>
        </p:nvGrpSpPr>
        <p:grpSpPr bwMode="auto">
          <a:xfrm>
            <a:off x="4859338" y="2300287"/>
            <a:ext cx="4102100" cy="915988"/>
            <a:chOff x="3119" y="1126"/>
            <a:chExt cx="2584" cy="577"/>
          </a:xfrm>
        </p:grpSpPr>
        <p:sp>
          <p:nvSpPr>
            <p:cNvPr id="35859" name="Text Box 25">
              <a:extLst>
                <a:ext uri="{FF2B5EF4-FFF2-40B4-BE49-F238E27FC236}">
                  <a16:creationId xmlns:a16="http://schemas.microsoft.com/office/drawing/2014/main" id="{84BC7F87-2652-45E0-A08B-2C385F230ECD}"/>
                </a:ext>
              </a:extLst>
            </p:cNvPr>
            <p:cNvSpPr txBox="1">
              <a:spLocks noChangeArrowheads="1"/>
            </p:cNvSpPr>
            <p:nvPr/>
          </p:nvSpPr>
          <p:spPr bwMode="auto">
            <a:xfrm>
              <a:off x="4667" y="1126"/>
              <a:ext cx="1036"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for</a:t>
              </a:r>
            </a:p>
            <a:p>
              <a:r>
                <a:rPr lang="en-US" altLang="zh-TW">
                  <a:ea typeface="新細明體" panose="02020500000000000000" pitchFamily="18" charset="-120"/>
                </a:rPr>
                <a:t>fragmentation/</a:t>
              </a:r>
            </a:p>
            <a:p>
              <a:r>
                <a:rPr lang="en-US" altLang="zh-TW">
                  <a:ea typeface="新細明體" panose="02020500000000000000" pitchFamily="18" charset="-120"/>
                </a:rPr>
                <a:t>reassembly</a:t>
              </a:r>
            </a:p>
          </p:txBody>
        </p:sp>
        <p:sp>
          <p:nvSpPr>
            <p:cNvPr id="35860" name="Line 29">
              <a:extLst>
                <a:ext uri="{FF2B5EF4-FFF2-40B4-BE49-F238E27FC236}">
                  <a16:creationId xmlns:a16="http://schemas.microsoft.com/office/drawing/2014/main" id="{3DE898F9-5D6B-438A-A0AF-9A832FFED957}"/>
                </a:ext>
              </a:extLst>
            </p:cNvPr>
            <p:cNvSpPr>
              <a:spLocks noChangeShapeType="1"/>
            </p:cNvSpPr>
            <p:nvPr/>
          </p:nvSpPr>
          <p:spPr bwMode="auto">
            <a:xfrm flipH="1">
              <a:off x="3443" y="1415"/>
              <a:ext cx="1284" cy="1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1" name="Line 41">
              <a:extLst>
                <a:ext uri="{FF2B5EF4-FFF2-40B4-BE49-F238E27FC236}">
                  <a16:creationId xmlns:a16="http://schemas.microsoft.com/office/drawing/2014/main" id="{30701E98-972F-45F1-B44B-0A5D77F933B0}"/>
                </a:ext>
              </a:extLst>
            </p:cNvPr>
            <p:cNvSpPr>
              <a:spLocks noChangeShapeType="1"/>
            </p:cNvSpPr>
            <p:nvPr/>
          </p:nvSpPr>
          <p:spPr bwMode="auto">
            <a:xfrm flipH="1" flipV="1">
              <a:off x="4301" y="1349"/>
              <a:ext cx="414" cy="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2" name="Line 42">
              <a:extLst>
                <a:ext uri="{FF2B5EF4-FFF2-40B4-BE49-F238E27FC236}">
                  <a16:creationId xmlns:a16="http://schemas.microsoft.com/office/drawing/2014/main" id="{FE517EDC-6160-4917-9060-2A4D0C0D9CCD}"/>
                </a:ext>
              </a:extLst>
            </p:cNvPr>
            <p:cNvSpPr>
              <a:spLocks noChangeShapeType="1"/>
            </p:cNvSpPr>
            <p:nvPr/>
          </p:nvSpPr>
          <p:spPr bwMode="auto">
            <a:xfrm flipH="1">
              <a:off x="3119" y="1421"/>
              <a:ext cx="1584" cy="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47" name="Group 59">
            <a:extLst>
              <a:ext uri="{FF2B5EF4-FFF2-40B4-BE49-F238E27FC236}">
                <a16:creationId xmlns:a16="http://schemas.microsoft.com/office/drawing/2014/main" id="{74B7AB50-3909-41E7-B862-85F8326E5ACF}"/>
              </a:ext>
            </a:extLst>
          </p:cNvPr>
          <p:cNvGrpSpPr>
            <a:grpSpLocks/>
          </p:cNvGrpSpPr>
          <p:nvPr/>
        </p:nvGrpSpPr>
        <p:grpSpPr bwMode="auto">
          <a:xfrm>
            <a:off x="927100" y="2919412"/>
            <a:ext cx="2398713" cy="1190625"/>
            <a:chOff x="642" y="1516"/>
            <a:chExt cx="1511" cy="750"/>
          </a:xfrm>
        </p:grpSpPr>
        <p:sp>
          <p:nvSpPr>
            <p:cNvPr id="35857" name="Text Box 22">
              <a:extLst>
                <a:ext uri="{FF2B5EF4-FFF2-40B4-BE49-F238E27FC236}">
                  <a16:creationId xmlns:a16="http://schemas.microsoft.com/office/drawing/2014/main" id="{E6E2AC20-FA1A-44C6-B0A7-CAF87E089D07}"/>
                </a:ext>
              </a:extLst>
            </p:cNvPr>
            <p:cNvSpPr txBox="1">
              <a:spLocks noChangeArrowheads="1"/>
            </p:cNvSpPr>
            <p:nvPr/>
          </p:nvSpPr>
          <p:spPr bwMode="auto">
            <a:xfrm>
              <a:off x="642" y="1516"/>
              <a:ext cx="1204" cy="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TW">
                  <a:ea typeface="新細明體" panose="02020500000000000000" pitchFamily="18" charset="-120"/>
                </a:rPr>
                <a:t>max number</a:t>
              </a:r>
            </a:p>
            <a:p>
              <a:pPr algn="r"/>
              <a:r>
                <a:rPr lang="en-US" altLang="zh-TW">
                  <a:ea typeface="新細明體" panose="02020500000000000000" pitchFamily="18" charset="-120"/>
                </a:rPr>
                <a:t>remaining hops</a:t>
              </a:r>
            </a:p>
            <a:p>
              <a:pPr algn="r"/>
              <a:r>
                <a:rPr lang="en-US" altLang="zh-TW">
                  <a:ea typeface="新細明體" panose="02020500000000000000" pitchFamily="18" charset="-120"/>
                </a:rPr>
                <a:t>(decremented at </a:t>
              </a:r>
            </a:p>
            <a:p>
              <a:pPr algn="r"/>
              <a:r>
                <a:rPr lang="en-US" altLang="zh-TW">
                  <a:ea typeface="新細明體" panose="02020500000000000000" pitchFamily="18" charset="-120"/>
                </a:rPr>
                <a:t>each router)</a:t>
              </a:r>
            </a:p>
          </p:txBody>
        </p:sp>
        <p:sp>
          <p:nvSpPr>
            <p:cNvPr id="35858" name="Line 48">
              <a:extLst>
                <a:ext uri="{FF2B5EF4-FFF2-40B4-BE49-F238E27FC236}">
                  <a16:creationId xmlns:a16="http://schemas.microsoft.com/office/drawing/2014/main" id="{2ED7D830-D54A-4CB5-A167-B80CB0D8CA14}"/>
                </a:ext>
              </a:extLst>
            </p:cNvPr>
            <p:cNvSpPr>
              <a:spLocks noChangeShapeType="1"/>
            </p:cNvSpPr>
            <p:nvPr/>
          </p:nvSpPr>
          <p:spPr bwMode="auto">
            <a:xfrm>
              <a:off x="1805" y="1700"/>
              <a:ext cx="348" cy="5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5551" name="Group 63">
            <a:extLst>
              <a:ext uri="{FF2B5EF4-FFF2-40B4-BE49-F238E27FC236}">
                <a16:creationId xmlns:a16="http://schemas.microsoft.com/office/drawing/2014/main" id="{57E15460-4D6F-4679-9485-EB148FDD9889}"/>
              </a:ext>
            </a:extLst>
          </p:cNvPr>
          <p:cNvGrpSpPr>
            <a:grpSpLocks/>
          </p:cNvGrpSpPr>
          <p:nvPr/>
        </p:nvGrpSpPr>
        <p:grpSpPr bwMode="auto">
          <a:xfrm>
            <a:off x="6440488" y="4500562"/>
            <a:ext cx="2508250" cy="1465263"/>
            <a:chOff x="4115" y="2512"/>
            <a:chExt cx="1580" cy="923"/>
          </a:xfrm>
        </p:grpSpPr>
        <p:sp>
          <p:nvSpPr>
            <p:cNvPr id="35855" name="Text Box 52">
              <a:extLst>
                <a:ext uri="{FF2B5EF4-FFF2-40B4-BE49-F238E27FC236}">
                  <a16:creationId xmlns:a16="http://schemas.microsoft.com/office/drawing/2014/main" id="{F19BA899-4A38-4038-B5EA-F70B915011E7}"/>
                </a:ext>
              </a:extLst>
            </p:cNvPr>
            <p:cNvSpPr txBox="1">
              <a:spLocks noChangeArrowheads="1"/>
            </p:cNvSpPr>
            <p:nvPr/>
          </p:nvSpPr>
          <p:spPr bwMode="auto">
            <a:xfrm>
              <a:off x="4595" y="2512"/>
              <a:ext cx="1100" cy="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e.g. timestamp,</a:t>
              </a:r>
            </a:p>
            <a:p>
              <a:r>
                <a:rPr lang="en-US" altLang="zh-TW">
                  <a:ea typeface="新細明體" panose="02020500000000000000" pitchFamily="18" charset="-120"/>
                </a:rPr>
                <a:t>record route</a:t>
              </a:r>
            </a:p>
            <a:p>
              <a:r>
                <a:rPr lang="en-US" altLang="zh-TW">
                  <a:ea typeface="新細明體" panose="02020500000000000000" pitchFamily="18" charset="-120"/>
                </a:rPr>
                <a:t>taken, specify</a:t>
              </a:r>
            </a:p>
            <a:p>
              <a:r>
                <a:rPr lang="en-US" altLang="zh-TW">
                  <a:ea typeface="新細明體" panose="02020500000000000000" pitchFamily="18" charset="-120"/>
                </a:rPr>
                <a:t>list of routers </a:t>
              </a:r>
            </a:p>
            <a:p>
              <a:r>
                <a:rPr lang="en-US" altLang="zh-TW">
                  <a:ea typeface="新細明體" panose="02020500000000000000" pitchFamily="18" charset="-120"/>
                </a:rPr>
                <a:t>to visit.</a:t>
              </a:r>
            </a:p>
          </p:txBody>
        </p:sp>
        <p:sp>
          <p:nvSpPr>
            <p:cNvPr id="35856" name="Line 53">
              <a:extLst>
                <a:ext uri="{FF2B5EF4-FFF2-40B4-BE49-F238E27FC236}">
                  <a16:creationId xmlns:a16="http://schemas.microsoft.com/office/drawing/2014/main" id="{146BE446-4ED0-4C3F-A2D9-78ACFDF4B7D5}"/>
                </a:ext>
              </a:extLst>
            </p:cNvPr>
            <p:cNvSpPr>
              <a:spLocks noChangeShapeType="1"/>
            </p:cNvSpPr>
            <p:nvPr/>
          </p:nvSpPr>
          <p:spPr bwMode="auto">
            <a:xfrm flipH="1">
              <a:off x="4115" y="2651"/>
              <a:ext cx="516" cy="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75542" name="Rectangle 54">
            <a:extLst>
              <a:ext uri="{FF2B5EF4-FFF2-40B4-BE49-F238E27FC236}">
                <a16:creationId xmlns:a16="http://schemas.microsoft.com/office/drawing/2014/main" id="{CD45D45B-3DCA-4EB3-AC35-2A04A51546E7}"/>
              </a:ext>
            </a:extLst>
          </p:cNvPr>
          <p:cNvSpPr>
            <a:spLocks noChangeArrowheads="1"/>
          </p:cNvSpPr>
          <p:nvPr/>
        </p:nvSpPr>
        <p:spPr bwMode="auto">
          <a:xfrm>
            <a:off x="438943" y="5123290"/>
            <a:ext cx="2620963" cy="1606550"/>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buClr>
                <a:srgbClr val="000099"/>
              </a:buClr>
              <a:buSzPct val="65000"/>
              <a:buFont typeface="Wingdings" panose="05000000000000000000" pitchFamily="2" charset="2"/>
              <a:buNone/>
            </a:pPr>
            <a:r>
              <a:rPr lang="en-US" altLang="zh-TW" sz="2000" i="1" dirty="0">
                <a:solidFill>
                  <a:srgbClr val="CC0000"/>
                </a:solidFill>
                <a:ea typeface="新細明體" panose="02020500000000000000" pitchFamily="18" charset="-120"/>
              </a:rPr>
              <a:t>how much overhead?</a:t>
            </a:r>
          </a:p>
          <a:p>
            <a:pPr>
              <a:lnSpc>
                <a:spcPct val="85000"/>
              </a:lnSpc>
              <a:spcBef>
                <a:spcPct val="20000"/>
              </a:spcBef>
              <a:buClr>
                <a:srgbClr val="000099"/>
              </a:buClr>
              <a:buSzPct val="65000"/>
              <a:buFont typeface="Wingdings" panose="05000000000000000000" pitchFamily="2" charset="2"/>
              <a:buChar char="v"/>
            </a:pPr>
            <a:r>
              <a:rPr lang="en-US" altLang="zh-TW" sz="2000" dirty="0">
                <a:ea typeface="新細明體" panose="02020500000000000000" pitchFamily="18" charset="-120"/>
              </a:rPr>
              <a:t>20 bytes of TCP</a:t>
            </a:r>
          </a:p>
          <a:p>
            <a:pPr>
              <a:lnSpc>
                <a:spcPct val="85000"/>
              </a:lnSpc>
              <a:spcBef>
                <a:spcPct val="20000"/>
              </a:spcBef>
              <a:buClr>
                <a:srgbClr val="000099"/>
              </a:buClr>
              <a:buSzPct val="65000"/>
              <a:buFont typeface="Wingdings" panose="05000000000000000000" pitchFamily="2" charset="2"/>
              <a:buChar char="v"/>
            </a:pPr>
            <a:r>
              <a:rPr lang="en-US" altLang="zh-TW" sz="2000" dirty="0">
                <a:ea typeface="新細明體" panose="02020500000000000000" pitchFamily="18" charset="-120"/>
              </a:rPr>
              <a:t>20 bytes of IP</a:t>
            </a:r>
          </a:p>
          <a:p>
            <a:pPr>
              <a:lnSpc>
                <a:spcPct val="85000"/>
              </a:lnSpc>
              <a:spcBef>
                <a:spcPct val="20000"/>
              </a:spcBef>
              <a:buClr>
                <a:srgbClr val="000099"/>
              </a:buClr>
              <a:buSzPct val="65000"/>
              <a:buFont typeface="Wingdings" panose="05000000000000000000" pitchFamily="2" charset="2"/>
              <a:buChar char="v"/>
            </a:pPr>
            <a:r>
              <a:rPr lang="en-US" altLang="zh-TW" sz="2000" dirty="0">
                <a:ea typeface="新細明體" panose="02020500000000000000" pitchFamily="18" charset="-120"/>
              </a:rPr>
              <a:t>= 40 bytes + app layer overhead</a:t>
            </a:r>
          </a:p>
        </p:txBody>
      </p:sp>
      <p:sp>
        <p:nvSpPr>
          <p:cNvPr id="5" name="頁尾版面配置區 4">
            <a:extLst>
              <a:ext uri="{FF2B5EF4-FFF2-40B4-BE49-F238E27FC236}">
                <a16:creationId xmlns:a16="http://schemas.microsoft.com/office/drawing/2014/main" id="{06B66F66-4368-477E-9B45-595CC11FA2C6}"/>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3DA4A0A5-C42E-4CA9-92FF-7DDD4B4D79A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102</a:t>
            </a:fld>
            <a:endParaRPr lang="en-US" altLang="zh-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5544"/>
                                        </p:tgtEl>
                                        <p:attrNameLst>
                                          <p:attrName>style.visibility</p:attrName>
                                        </p:attrNameLst>
                                      </p:cBhvr>
                                      <p:to>
                                        <p:strVal val="visible"/>
                                      </p:to>
                                    </p:set>
                                    <p:animEffect transition="in" filter="dissolve">
                                      <p:cBhvr>
                                        <p:cTn id="7" dur="500"/>
                                        <p:tgtEl>
                                          <p:spTgt spid="575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5545"/>
                                        </p:tgtEl>
                                        <p:attrNameLst>
                                          <p:attrName>style.visibility</p:attrName>
                                        </p:attrNameLst>
                                      </p:cBhvr>
                                      <p:to>
                                        <p:strVal val="visible"/>
                                      </p:to>
                                    </p:set>
                                    <p:animEffect transition="in" filter="dissolve">
                                      <p:cBhvr>
                                        <p:cTn id="12" dur="500"/>
                                        <p:tgtEl>
                                          <p:spTgt spid="5755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5546"/>
                                        </p:tgtEl>
                                        <p:attrNameLst>
                                          <p:attrName>style.visibility</p:attrName>
                                        </p:attrNameLst>
                                      </p:cBhvr>
                                      <p:to>
                                        <p:strVal val="visible"/>
                                      </p:to>
                                    </p:set>
                                    <p:animEffect transition="in" filter="dissolve">
                                      <p:cBhvr>
                                        <p:cTn id="17" dur="500"/>
                                        <p:tgtEl>
                                          <p:spTgt spid="5755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75547"/>
                                        </p:tgtEl>
                                        <p:attrNameLst>
                                          <p:attrName>style.visibility</p:attrName>
                                        </p:attrNameLst>
                                      </p:cBhvr>
                                      <p:to>
                                        <p:strVal val="visible"/>
                                      </p:to>
                                    </p:set>
                                    <p:animEffect transition="in" filter="dissolve">
                                      <p:cBhvr>
                                        <p:cTn id="22" dur="500"/>
                                        <p:tgtEl>
                                          <p:spTgt spid="5755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75548"/>
                                        </p:tgtEl>
                                        <p:attrNameLst>
                                          <p:attrName>style.visibility</p:attrName>
                                        </p:attrNameLst>
                                      </p:cBhvr>
                                      <p:to>
                                        <p:strVal val="visible"/>
                                      </p:to>
                                    </p:set>
                                    <p:animEffect transition="in" filter="dissolve">
                                      <p:cBhvr>
                                        <p:cTn id="27" dur="500"/>
                                        <p:tgtEl>
                                          <p:spTgt spid="575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75549"/>
                                        </p:tgtEl>
                                        <p:attrNameLst>
                                          <p:attrName>style.visibility</p:attrName>
                                        </p:attrNameLst>
                                      </p:cBhvr>
                                      <p:to>
                                        <p:strVal val="visible"/>
                                      </p:to>
                                    </p:set>
                                    <p:animEffect transition="in" filter="dissolve">
                                      <p:cBhvr>
                                        <p:cTn id="32" dur="500"/>
                                        <p:tgtEl>
                                          <p:spTgt spid="5755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75550"/>
                                        </p:tgtEl>
                                        <p:attrNameLst>
                                          <p:attrName>style.visibility</p:attrName>
                                        </p:attrNameLst>
                                      </p:cBhvr>
                                      <p:to>
                                        <p:strVal val="visible"/>
                                      </p:to>
                                    </p:set>
                                    <p:animEffect transition="in" filter="dissolve">
                                      <p:cBhvr>
                                        <p:cTn id="37" dur="500"/>
                                        <p:tgtEl>
                                          <p:spTgt spid="5755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75551"/>
                                        </p:tgtEl>
                                        <p:attrNameLst>
                                          <p:attrName>style.visibility</p:attrName>
                                        </p:attrNameLst>
                                      </p:cBhvr>
                                      <p:to>
                                        <p:strVal val="visible"/>
                                      </p:to>
                                    </p:set>
                                    <p:animEffect transition="in" filter="dissolve">
                                      <p:cBhvr>
                                        <p:cTn id="42" dur="500"/>
                                        <p:tgtEl>
                                          <p:spTgt spid="5755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75542"/>
                                        </p:tgtEl>
                                        <p:attrNameLst>
                                          <p:attrName>style.visibility</p:attrName>
                                        </p:attrNameLst>
                                      </p:cBhvr>
                                      <p:to>
                                        <p:strVal val="visible"/>
                                      </p:to>
                                    </p:set>
                                    <p:animEffect transition="in" filter="dissolve">
                                      <p:cBhvr>
                                        <p:cTn id="47" dur="500"/>
                                        <p:tgtEl>
                                          <p:spTgt spid="57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4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17D66926-4631-4BCF-B2C0-03B4F6CF2259}"/>
              </a:ext>
            </a:extLst>
          </p:cNvPr>
          <p:cNvSpPr>
            <a:spLocks noGrp="1" noChangeArrowheads="1"/>
          </p:cNvSpPr>
          <p:nvPr>
            <p:ph type="title"/>
          </p:nvPr>
        </p:nvSpPr>
        <p:spPr/>
        <p:txBody>
          <a:bodyPr/>
          <a:lstStyle/>
          <a:p>
            <a:r>
              <a:rPr lang="en-US" altLang="zh-TW"/>
              <a:t>IP fragmentation, reassembly</a:t>
            </a:r>
          </a:p>
        </p:txBody>
      </p:sp>
      <p:sp>
        <p:nvSpPr>
          <p:cNvPr id="36869" name="Rectangle 3">
            <a:extLst>
              <a:ext uri="{FF2B5EF4-FFF2-40B4-BE49-F238E27FC236}">
                <a16:creationId xmlns:a16="http://schemas.microsoft.com/office/drawing/2014/main" id="{35C78B8A-E675-462E-96F2-052D5A7BAE89}"/>
              </a:ext>
            </a:extLst>
          </p:cNvPr>
          <p:cNvSpPr>
            <a:spLocks noGrp="1" noChangeArrowheads="1"/>
          </p:cNvSpPr>
          <p:nvPr>
            <p:ph type="body" sz="half" idx="1"/>
          </p:nvPr>
        </p:nvSpPr>
        <p:spPr/>
        <p:txBody>
          <a:bodyPr>
            <a:normAutofit fontScale="92500"/>
          </a:bodyPr>
          <a:lstStyle/>
          <a:p>
            <a:r>
              <a:rPr lang="en-US" altLang="zh-TW" dirty="0"/>
              <a:t>Network links have MTU (</a:t>
            </a:r>
            <a:r>
              <a:rPr lang="en-US" altLang="zh-TW" dirty="0" err="1"/>
              <a:t>max.transfer</a:t>
            </a:r>
            <a:r>
              <a:rPr lang="en-US" altLang="zh-TW" dirty="0"/>
              <a:t> size) - largest possible link-level frame</a:t>
            </a:r>
          </a:p>
          <a:p>
            <a:pPr lvl="1"/>
            <a:r>
              <a:rPr lang="en-US" altLang="zh-TW" dirty="0"/>
              <a:t>different link types, different MTUs </a:t>
            </a:r>
          </a:p>
          <a:p>
            <a:r>
              <a:rPr lang="en-US" altLang="zh-TW" dirty="0"/>
              <a:t>Large IP datagram divided (“fragmented”) within net</a:t>
            </a:r>
          </a:p>
          <a:p>
            <a:pPr lvl="1"/>
            <a:r>
              <a:rPr lang="en-US" altLang="zh-TW" dirty="0"/>
              <a:t>one datagram becomes several datagrams</a:t>
            </a:r>
          </a:p>
          <a:p>
            <a:pPr lvl="1"/>
            <a:r>
              <a:rPr lang="en-US" altLang="zh-TW" dirty="0"/>
              <a:t>“reassembled” only at final destination</a:t>
            </a:r>
          </a:p>
          <a:p>
            <a:pPr lvl="1"/>
            <a:r>
              <a:rPr lang="en-US" altLang="zh-TW" dirty="0"/>
              <a:t>IP header bits used to identify, order related fragments</a:t>
            </a:r>
          </a:p>
        </p:txBody>
      </p:sp>
      <p:sp>
        <p:nvSpPr>
          <p:cNvPr id="6" name="內容版面配置區 5">
            <a:extLst>
              <a:ext uri="{FF2B5EF4-FFF2-40B4-BE49-F238E27FC236}">
                <a16:creationId xmlns:a16="http://schemas.microsoft.com/office/drawing/2014/main" id="{5297E111-1CF1-4D53-A0E9-D60E53E973A5}"/>
              </a:ext>
            </a:extLst>
          </p:cNvPr>
          <p:cNvSpPr>
            <a:spLocks noGrp="1"/>
          </p:cNvSpPr>
          <p:nvPr>
            <p:ph sz="half" idx="2"/>
          </p:nvPr>
        </p:nvSpPr>
        <p:spPr/>
        <p:txBody>
          <a:bodyPr/>
          <a:lstStyle/>
          <a:p>
            <a:endParaRPr lang="zh-TW" altLang="en-US"/>
          </a:p>
        </p:txBody>
      </p:sp>
      <p:sp>
        <p:nvSpPr>
          <p:cNvPr id="36866" name="Footer Placeholder 5">
            <a:extLst>
              <a:ext uri="{FF2B5EF4-FFF2-40B4-BE49-F238E27FC236}">
                <a16:creationId xmlns:a16="http://schemas.microsoft.com/office/drawing/2014/main" id="{5871646B-33E4-41F1-886F-FFE890C7D65D}"/>
              </a:ext>
            </a:extLst>
          </p:cNvPr>
          <p:cNvSpPr>
            <a:spLocks noGrp="1"/>
          </p:cNvSpPr>
          <p:nvPr>
            <p:ph type="ftr"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p>
        </p:txBody>
      </p:sp>
      <p:sp>
        <p:nvSpPr>
          <p:cNvPr id="36867" name="Slide Number Placeholder 6">
            <a:extLst>
              <a:ext uri="{FF2B5EF4-FFF2-40B4-BE49-F238E27FC236}">
                <a16:creationId xmlns:a16="http://schemas.microsoft.com/office/drawing/2014/main" id="{A4591EDC-3722-4CE3-BDFB-D15C7786B84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t>4-</a:t>
            </a:r>
            <a:fld id="{B451C2B7-40F7-4FFA-A151-3CC10B4E8C21}" type="slidenum">
              <a:rPr lang="en-US" altLang="zh-TW" smtClean="0"/>
              <a:pPr/>
              <a:t>103</a:t>
            </a:fld>
            <a:endParaRPr lang="en-US" altLang="zh-TW"/>
          </a:p>
        </p:txBody>
      </p:sp>
      <p:sp>
        <p:nvSpPr>
          <p:cNvPr id="36870" name="Freeform 4">
            <a:extLst>
              <a:ext uri="{FF2B5EF4-FFF2-40B4-BE49-F238E27FC236}">
                <a16:creationId xmlns:a16="http://schemas.microsoft.com/office/drawing/2014/main" id="{E679BB88-57AA-45BC-BF7B-1A61514C632D}"/>
              </a:ext>
            </a:extLst>
          </p:cNvPr>
          <p:cNvSpPr>
            <a:spLocks/>
          </p:cNvSpPr>
          <p:nvPr/>
        </p:nvSpPr>
        <p:spPr bwMode="auto">
          <a:xfrm>
            <a:off x="5410200" y="1676400"/>
            <a:ext cx="2436813" cy="2255838"/>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1" name="Freeform 5">
            <a:extLst>
              <a:ext uri="{FF2B5EF4-FFF2-40B4-BE49-F238E27FC236}">
                <a16:creationId xmlns:a16="http://schemas.microsoft.com/office/drawing/2014/main" id="{470CEC0C-AA2F-4780-BAE3-E87C9B15C90F}"/>
              </a:ext>
            </a:extLst>
          </p:cNvPr>
          <p:cNvSpPr>
            <a:spLocks/>
          </p:cNvSpPr>
          <p:nvPr/>
        </p:nvSpPr>
        <p:spPr bwMode="auto">
          <a:xfrm>
            <a:off x="5410200" y="4078288"/>
            <a:ext cx="1976438" cy="1987550"/>
          </a:xfrm>
          <a:custGeom>
            <a:avLst/>
            <a:gdLst>
              <a:gd name="T0" fmla="*/ 2147483647 w 873"/>
              <a:gd name="T1" fmla="*/ 2147483647 h 940"/>
              <a:gd name="T2" fmla="*/ 2147483647 w 873"/>
              <a:gd name="T3" fmla="*/ 2147483647 h 940"/>
              <a:gd name="T4" fmla="*/ 2147483647 w 873"/>
              <a:gd name="T5" fmla="*/ 2147483647 h 940"/>
              <a:gd name="T6" fmla="*/ 2147483647 w 873"/>
              <a:gd name="T7" fmla="*/ 2147483647 h 940"/>
              <a:gd name="T8" fmla="*/ 2147483647 w 873"/>
              <a:gd name="T9" fmla="*/ 2147483647 h 940"/>
              <a:gd name="T10" fmla="*/ 2147483647 w 873"/>
              <a:gd name="T11" fmla="*/ 2147483647 h 940"/>
              <a:gd name="T12" fmla="*/ 2147483647 w 873"/>
              <a:gd name="T13" fmla="*/ 2147483647 h 940"/>
              <a:gd name="T14" fmla="*/ 2147483647 w 873"/>
              <a:gd name="T15" fmla="*/ 2147483647 h 940"/>
              <a:gd name="T16" fmla="*/ 2147483647 w 873"/>
              <a:gd name="T17" fmla="*/ 2147483647 h 940"/>
              <a:gd name="T18" fmla="*/ 2147483647 w 873"/>
              <a:gd name="T19" fmla="*/ 2147483647 h 940"/>
              <a:gd name="T20" fmla="*/ 2147483647 w 873"/>
              <a:gd name="T21" fmla="*/ 2147483647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3" h="940">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2" name="Line 16">
            <a:extLst>
              <a:ext uri="{FF2B5EF4-FFF2-40B4-BE49-F238E27FC236}">
                <a16:creationId xmlns:a16="http://schemas.microsoft.com/office/drawing/2014/main" id="{61C9C733-C7B7-4DEE-BD30-CA7BE2F812D5}"/>
              </a:ext>
            </a:extLst>
          </p:cNvPr>
          <p:cNvSpPr>
            <a:spLocks noChangeShapeType="1"/>
          </p:cNvSpPr>
          <p:nvPr/>
        </p:nvSpPr>
        <p:spPr bwMode="auto">
          <a:xfrm flipV="1">
            <a:off x="5483225" y="2632075"/>
            <a:ext cx="12700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3" name="Line 17">
            <a:extLst>
              <a:ext uri="{FF2B5EF4-FFF2-40B4-BE49-F238E27FC236}">
                <a16:creationId xmlns:a16="http://schemas.microsoft.com/office/drawing/2014/main" id="{09F26B23-74BD-4611-AC34-92B833A1A04C}"/>
              </a:ext>
            </a:extLst>
          </p:cNvPr>
          <p:cNvSpPr>
            <a:spLocks noChangeShapeType="1"/>
          </p:cNvSpPr>
          <p:nvPr/>
        </p:nvSpPr>
        <p:spPr bwMode="auto">
          <a:xfrm>
            <a:off x="6059488" y="1957388"/>
            <a:ext cx="658812" cy="279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4" name="Line 18">
            <a:extLst>
              <a:ext uri="{FF2B5EF4-FFF2-40B4-BE49-F238E27FC236}">
                <a16:creationId xmlns:a16="http://schemas.microsoft.com/office/drawing/2014/main" id="{4340710C-B596-4AD1-8DB0-709A5BB12203}"/>
              </a:ext>
            </a:extLst>
          </p:cNvPr>
          <p:cNvSpPr>
            <a:spLocks noChangeShapeType="1"/>
          </p:cNvSpPr>
          <p:nvPr/>
        </p:nvSpPr>
        <p:spPr bwMode="auto">
          <a:xfrm>
            <a:off x="6905625" y="2293938"/>
            <a:ext cx="196850" cy="669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5" name="Line 19">
            <a:extLst>
              <a:ext uri="{FF2B5EF4-FFF2-40B4-BE49-F238E27FC236}">
                <a16:creationId xmlns:a16="http://schemas.microsoft.com/office/drawing/2014/main" id="{700FCF32-CF3B-47F0-A0E5-A41B95E85BAC}"/>
              </a:ext>
            </a:extLst>
          </p:cNvPr>
          <p:cNvSpPr>
            <a:spLocks noChangeShapeType="1"/>
          </p:cNvSpPr>
          <p:nvPr/>
        </p:nvSpPr>
        <p:spPr bwMode="auto">
          <a:xfrm>
            <a:off x="5808663" y="2070100"/>
            <a:ext cx="1587" cy="5826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6" name="Line 20">
            <a:extLst>
              <a:ext uri="{FF2B5EF4-FFF2-40B4-BE49-F238E27FC236}">
                <a16:creationId xmlns:a16="http://schemas.microsoft.com/office/drawing/2014/main" id="{47CE0D24-88FE-4866-BFC5-57FE1DC349A5}"/>
              </a:ext>
            </a:extLst>
          </p:cNvPr>
          <p:cNvSpPr>
            <a:spLocks noChangeShapeType="1"/>
          </p:cNvSpPr>
          <p:nvPr/>
        </p:nvSpPr>
        <p:spPr bwMode="auto">
          <a:xfrm>
            <a:off x="6043613" y="2724150"/>
            <a:ext cx="971550" cy="401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7" name="Line 21">
            <a:extLst>
              <a:ext uri="{FF2B5EF4-FFF2-40B4-BE49-F238E27FC236}">
                <a16:creationId xmlns:a16="http://schemas.microsoft.com/office/drawing/2014/main" id="{9C2BD5E9-8068-4C78-B13C-B8E3A9F7E831}"/>
              </a:ext>
            </a:extLst>
          </p:cNvPr>
          <p:cNvSpPr>
            <a:spLocks noChangeShapeType="1"/>
          </p:cNvSpPr>
          <p:nvPr/>
        </p:nvSpPr>
        <p:spPr bwMode="auto">
          <a:xfrm flipH="1" flipV="1">
            <a:off x="7316788" y="3254375"/>
            <a:ext cx="476250" cy="68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8" name="Line 22">
            <a:extLst>
              <a:ext uri="{FF2B5EF4-FFF2-40B4-BE49-F238E27FC236}">
                <a16:creationId xmlns:a16="http://schemas.microsoft.com/office/drawing/2014/main" id="{E7FDADC9-A792-4D7F-BA21-192B3ACC729A}"/>
              </a:ext>
            </a:extLst>
          </p:cNvPr>
          <p:cNvSpPr>
            <a:spLocks noChangeShapeType="1"/>
          </p:cNvSpPr>
          <p:nvPr/>
        </p:nvSpPr>
        <p:spPr bwMode="auto">
          <a:xfrm flipH="1">
            <a:off x="6067425" y="2262188"/>
            <a:ext cx="758825" cy="517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9" name="Line 23">
            <a:extLst>
              <a:ext uri="{FF2B5EF4-FFF2-40B4-BE49-F238E27FC236}">
                <a16:creationId xmlns:a16="http://schemas.microsoft.com/office/drawing/2014/main" id="{44ADECAA-BD09-409B-B144-33B4912B692A}"/>
              </a:ext>
            </a:extLst>
          </p:cNvPr>
          <p:cNvSpPr>
            <a:spLocks noChangeShapeType="1"/>
          </p:cNvSpPr>
          <p:nvPr/>
        </p:nvSpPr>
        <p:spPr bwMode="auto">
          <a:xfrm flipH="1">
            <a:off x="6076950" y="1701800"/>
            <a:ext cx="476250" cy="34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0" name="Line 24">
            <a:extLst>
              <a:ext uri="{FF2B5EF4-FFF2-40B4-BE49-F238E27FC236}">
                <a16:creationId xmlns:a16="http://schemas.microsoft.com/office/drawing/2014/main" id="{5130BDB4-BBF2-4263-BA60-53B2B699A51F}"/>
              </a:ext>
            </a:extLst>
          </p:cNvPr>
          <p:cNvSpPr>
            <a:spLocks noChangeShapeType="1"/>
          </p:cNvSpPr>
          <p:nvPr/>
        </p:nvSpPr>
        <p:spPr bwMode="auto">
          <a:xfrm flipH="1">
            <a:off x="6794500" y="1878013"/>
            <a:ext cx="273050" cy="236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1" name="Line 119">
            <a:extLst>
              <a:ext uri="{FF2B5EF4-FFF2-40B4-BE49-F238E27FC236}">
                <a16:creationId xmlns:a16="http://schemas.microsoft.com/office/drawing/2014/main" id="{6C625B90-6D62-40C9-A37C-E4E5BA575F87}"/>
              </a:ext>
            </a:extLst>
          </p:cNvPr>
          <p:cNvSpPr>
            <a:spLocks noChangeShapeType="1"/>
          </p:cNvSpPr>
          <p:nvPr/>
        </p:nvSpPr>
        <p:spPr bwMode="auto">
          <a:xfrm flipH="1">
            <a:off x="7273925" y="4254500"/>
            <a:ext cx="636588" cy="8778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576711" name="Group 199">
            <a:extLst>
              <a:ext uri="{FF2B5EF4-FFF2-40B4-BE49-F238E27FC236}">
                <a16:creationId xmlns:a16="http://schemas.microsoft.com/office/drawing/2014/main" id="{90BBFFF4-B69D-40DB-B1FF-E90CE4DC5145}"/>
              </a:ext>
            </a:extLst>
          </p:cNvPr>
          <p:cNvGrpSpPr>
            <a:grpSpLocks/>
          </p:cNvGrpSpPr>
          <p:nvPr/>
        </p:nvGrpSpPr>
        <p:grpSpPr bwMode="auto">
          <a:xfrm>
            <a:off x="5816600" y="3003550"/>
            <a:ext cx="1222375" cy="403225"/>
            <a:chOff x="3152" y="1862"/>
            <a:chExt cx="770" cy="254"/>
          </a:xfrm>
        </p:grpSpPr>
        <p:grpSp>
          <p:nvGrpSpPr>
            <p:cNvPr id="36995" name="Group 120">
              <a:extLst>
                <a:ext uri="{FF2B5EF4-FFF2-40B4-BE49-F238E27FC236}">
                  <a16:creationId xmlns:a16="http://schemas.microsoft.com/office/drawing/2014/main" id="{9B4FD10F-2332-4008-9A12-9A7E49F710F1}"/>
                </a:ext>
              </a:extLst>
            </p:cNvPr>
            <p:cNvGrpSpPr>
              <a:grpSpLocks/>
            </p:cNvGrpSpPr>
            <p:nvPr/>
          </p:nvGrpSpPr>
          <p:grpSpPr bwMode="auto">
            <a:xfrm rot="1433392">
              <a:off x="3152" y="1862"/>
              <a:ext cx="648" cy="108"/>
              <a:chOff x="4712" y="1742"/>
              <a:chExt cx="648" cy="108"/>
            </a:xfrm>
          </p:grpSpPr>
          <p:sp>
            <p:nvSpPr>
              <p:cNvPr id="36997" name="Rectangle 121">
                <a:extLst>
                  <a:ext uri="{FF2B5EF4-FFF2-40B4-BE49-F238E27FC236}">
                    <a16:creationId xmlns:a16="http://schemas.microsoft.com/office/drawing/2014/main" id="{7BFDC318-98A6-4B22-A1DC-30CC10845267}"/>
                  </a:ext>
                </a:extLst>
              </p:cNvPr>
              <p:cNvSpPr>
                <a:spLocks noChangeArrowheads="1"/>
              </p:cNvSpPr>
              <p:nvPr/>
            </p:nvSpPr>
            <p:spPr bwMode="auto">
              <a:xfrm>
                <a:off x="4712" y="1742"/>
                <a:ext cx="648"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98" name="Rectangle 122">
                <a:extLst>
                  <a:ext uri="{FF2B5EF4-FFF2-40B4-BE49-F238E27FC236}">
                    <a16:creationId xmlns:a16="http://schemas.microsoft.com/office/drawing/2014/main" id="{7809D9BD-CFFD-4CFC-9DF0-2E1C5FEDC5BF}"/>
                  </a:ext>
                </a:extLst>
              </p:cNvPr>
              <p:cNvSpPr>
                <a:spLocks noChangeArrowheads="1"/>
              </p:cNvSpPr>
              <p:nvPr/>
            </p:nvSpPr>
            <p:spPr bwMode="auto">
              <a:xfrm>
                <a:off x="4712" y="1742"/>
                <a:ext cx="534"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36996" name="Line 132">
              <a:extLst>
                <a:ext uri="{FF2B5EF4-FFF2-40B4-BE49-F238E27FC236}">
                  <a16:creationId xmlns:a16="http://schemas.microsoft.com/office/drawing/2014/main" id="{F53968C1-001D-42CF-B3F2-1D25A161AD24}"/>
                </a:ext>
              </a:extLst>
            </p:cNvPr>
            <p:cNvSpPr>
              <a:spLocks noChangeShapeType="1"/>
            </p:cNvSpPr>
            <p:nvPr/>
          </p:nvSpPr>
          <p:spPr bwMode="auto">
            <a:xfrm>
              <a:off x="3784" y="2060"/>
              <a:ext cx="138" cy="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76648" name="Text Box 136">
            <a:extLst>
              <a:ext uri="{FF2B5EF4-FFF2-40B4-BE49-F238E27FC236}">
                <a16:creationId xmlns:a16="http://schemas.microsoft.com/office/drawing/2014/main" id="{A306B096-FC78-4281-B64B-FC31770FA3D6}"/>
              </a:ext>
            </a:extLst>
          </p:cNvPr>
          <p:cNvSpPr txBox="1">
            <a:spLocks noChangeArrowheads="1"/>
          </p:cNvSpPr>
          <p:nvPr/>
        </p:nvSpPr>
        <p:spPr bwMode="auto">
          <a:xfrm>
            <a:off x="6430781" y="839063"/>
            <a:ext cx="2466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i="1" dirty="0">
                <a:solidFill>
                  <a:srgbClr val="CC0000"/>
                </a:solidFill>
                <a:ea typeface="新細明體" panose="02020500000000000000" pitchFamily="18" charset="-120"/>
              </a:rPr>
              <a:t>fragmentation:</a:t>
            </a:r>
            <a:r>
              <a:rPr lang="en-US" altLang="zh-TW" sz="1600" dirty="0">
                <a:ea typeface="新細明體" panose="02020500000000000000" pitchFamily="18" charset="-120"/>
              </a:rPr>
              <a:t> </a:t>
            </a:r>
          </a:p>
          <a:p>
            <a:r>
              <a:rPr lang="en-US" altLang="zh-TW" sz="1600" b="1" i="1" dirty="0">
                <a:solidFill>
                  <a:srgbClr val="000099"/>
                </a:solidFill>
                <a:ea typeface="新細明體" panose="02020500000000000000" pitchFamily="18" charset="-120"/>
              </a:rPr>
              <a:t>in:</a:t>
            </a:r>
            <a:r>
              <a:rPr lang="en-US" altLang="zh-TW" sz="1600" dirty="0">
                <a:ea typeface="新細明體" panose="02020500000000000000" pitchFamily="18" charset="-120"/>
              </a:rPr>
              <a:t> one large datagram</a:t>
            </a:r>
          </a:p>
          <a:p>
            <a:r>
              <a:rPr lang="en-US" altLang="zh-TW" sz="1600" b="1" i="1" dirty="0">
                <a:solidFill>
                  <a:srgbClr val="000099"/>
                </a:solidFill>
                <a:ea typeface="新細明體" panose="02020500000000000000" pitchFamily="18" charset="-120"/>
              </a:rPr>
              <a:t>out:</a:t>
            </a:r>
            <a:r>
              <a:rPr lang="en-US" altLang="zh-TW" sz="1600" dirty="0">
                <a:ea typeface="新細明體" panose="02020500000000000000" pitchFamily="18" charset="-120"/>
              </a:rPr>
              <a:t> 3 smaller datagrams</a:t>
            </a:r>
            <a:endParaRPr lang="en-US" altLang="zh-TW" dirty="0">
              <a:ea typeface="新細明體" panose="02020500000000000000" pitchFamily="18" charset="-120"/>
            </a:endParaRPr>
          </a:p>
        </p:txBody>
      </p:sp>
      <p:sp>
        <p:nvSpPr>
          <p:cNvPr id="36884" name="Line 118">
            <a:extLst>
              <a:ext uri="{FF2B5EF4-FFF2-40B4-BE49-F238E27FC236}">
                <a16:creationId xmlns:a16="http://schemas.microsoft.com/office/drawing/2014/main" id="{A67A7CE2-D667-4976-B3D4-5594C13F313E}"/>
              </a:ext>
            </a:extLst>
          </p:cNvPr>
          <p:cNvSpPr>
            <a:spLocks noChangeShapeType="1"/>
          </p:cNvSpPr>
          <p:nvPr/>
        </p:nvSpPr>
        <p:spPr bwMode="auto">
          <a:xfrm>
            <a:off x="6297613" y="5226050"/>
            <a:ext cx="287337"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576732" name="Group 220">
            <a:extLst>
              <a:ext uri="{FF2B5EF4-FFF2-40B4-BE49-F238E27FC236}">
                <a16:creationId xmlns:a16="http://schemas.microsoft.com/office/drawing/2014/main" id="{C35E6185-D856-4ECC-ABBC-A3548CD96B09}"/>
              </a:ext>
            </a:extLst>
          </p:cNvPr>
          <p:cNvGrpSpPr>
            <a:grpSpLocks/>
          </p:cNvGrpSpPr>
          <p:nvPr/>
        </p:nvGrpSpPr>
        <p:grpSpPr bwMode="auto">
          <a:xfrm>
            <a:off x="6219825" y="4400550"/>
            <a:ext cx="708025" cy="558800"/>
            <a:chOff x="3406" y="2742"/>
            <a:chExt cx="446" cy="352"/>
          </a:xfrm>
        </p:grpSpPr>
        <p:grpSp>
          <p:nvGrpSpPr>
            <p:cNvPr id="36983" name="Group 137">
              <a:extLst>
                <a:ext uri="{FF2B5EF4-FFF2-40B4-BE49-F238E27FC236}">
                  <a16:creationId xmlns:a16="http://schemas.microsoft.com/office/drawing/2014/main" id="{613238B2-DDE8-412D-8517-A93D15284B66}"/>
                </a:ext>
              </a:extLst>
            </p:cNvPr>
            <p:cNvGrpSpPr>
              <a:grpSpLocks/>
            </p:cNvGrpSpPr>
            <p:nvPr/>
          </p:nvGrpSpPr>
          <p:grpSpPr bwMode="auto">
            <a:xfrm rot="-10773343">
              <a:off x="3566" y="2742"/>
              <a:ext cx="282" cy="108"/>
              <a:chOff x="5078" y="1860"/>
              <a:chExt cx="282" cy="108"/>
            </a:xfrm>
          </p:grpSpPr>
          <p:sp>
            <p:nvSpPr>
              <p:cNvPr id="36993" name="Rectangle 138">
                <a:extLst>
                  <a:ext uri="{FF2B5EF4-FFF2-40B4-BE49-F238E27FC236}">
                    <a16:creationId xmlns:a16="http://schemas.microsoft.com/office/drawing/2014/main" id="{F249082D-28B8-47E0-A241-E06DA0FE441E}"/>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94" name="Rectangle 139">
                <a:extLst>
                  <a:ext uri="{FF2B5EF4-FFF2-40B4-BE49-F238E27FC236}">
                    <a16:creationId xmlns:a16="http://schemas.microsoft.com/office/drawing/2014/main" id="{47256E15-1462-4F57-AA86-7881AFEA9B9E}"/>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6984" name="Group 140">
              <a:extLst>
                <a:ext uri="{FF2B5EF4-FFF2-40B4-BE49-F238E27FC236}">
                  <a16:creationId xmlns:a16="http://schemas.microsoft.com/office/drawing/2014/main" id="{683E9AA6-6E50-412C-9EE1-3169BA74D3F5}"/>
                </a:ext>
              </a:extLst>
            </p:cNvPr>
            <p:cNvGrpSpPr>
              <a:grpSpLocks/>
            </p:cNvGrpSpPr>
            <p:nvPr/>
          </p:nvGrpSpPr>
          <p:grpSpPr bwMode="auto">
            <a:xfrm rot="-10773343">
              <a:off x="3568" y="2864"/>
              <a:ext cx="282" cy="108"/>
              <a:chOff x="5078" y="1860"/>
              <a:chExt cx="282" cy="108"/>
            </a:xfrm>
          </p:grpSpPr>
          <p:sp>
            <p:nvSpPr>
              <p:cNvPr id="36991" name="Rectangle 141">
                <a:extLst>
                  <a:ext uri="{FF2B5EF4-FFF2-40B4-BE49-F238E27FC236}">
                    <a16:creationId xmlns:a16="http://schemas.microsoft.com/office/drawing/2014/main" id="{B69A784D-4FAD-4B3F-AA42-F058538051C5}"/>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92" name="Rectangle 142">
                <a:extLst>
                  <a:ext uri="{FF2B5EF4-FFF2-40B4-BE49-F238E27FC236}">
                    <a16:creationId xmlns:a16="http://schemas.microsoft.com/office/drawing/2014/main" id="{F11693FF-02F6-40C7-BC26-C2BCEE3048F5}"/>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6985" name="Group 143">
              <a:extLst>
                <a:ext uri="{FF2B5EF4-FFF2-40B4-BE49-F238E27FC236}">
                  <a16:creationId xmlns:a16="http://schemas.microsoft.com/office/drawing/2014/main" id="{F8B92939-E8A6-484D-9320-2ABC0DD8C98E}"/>
                </a:ext>
              </a:extLst>
            </p:cNvPr>
            <p:cNvGrpSpPr>
              <a:grpSpLocks/>
            </p:cNvGrpSpPr>
            <p:nvPr/>
          </p:nvGrpSpPr>
          <p:grpSpPr bwMode="auto">
            <a:xfrm rot="-10773343">
              <a:off x="3570" y="2986"/>
              <a:ext cx="282" cy="108"/>
              <a:chOff x="5078" y="1860"/>
              <a:chExt cx="282" cy="108"/>
            </a:xfrm>
          </p:grpSpPr>
          <p:sp>
            <p:nvSpPr>
              <p:cNvPr id="36989" name="Rectangle 144">
                <a:extLst>
                  <a:ext uri="{FF2B5EF4-FFF2-40B4-BE49-F238E27FC236}">
                    <a16:creationId xmlns:a16="http://schemas.microsoft.com/office/drawing/2014/main" id="{3E8F7265-C126-4F40-B3F8-B1EE2158BF27}"/>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90" name="Rectangle 145">
                <a:extLst>
                  <a:ext uri="{FF2B5EF4-FFF2-40B4-BE49-F238E27FC236}">
                    <a16:creationId xmlns:a16="http://schemas.microsoft.com/office/drawing/2014/main" id="{E930E563-02FE-473A-AC16-5E00EBCDDCA5}"/>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36986" name="Line 146">
              <a:extLst>
                <a:ext uri="{FF2B5EF4-FFF2-40B4-BE49-F238E27FC236}">
                  <a16:creationId xmlns:a16="http://schemas.microsoft.com/office/drawing/2014/main" id="{5BCE4A67-0692-4293-AAE5-E2AA4B4956F0}"/>
                </a:ext>
              </a:extLst>
            </p:cNvPr>
            <p:cNvSpPr>
              <a:spLocks noChangeShapeType="1"/>
            </p:cNvSpPr>
            <p:nvPr/>
          </p:nvSpPr>
          <p:spPr bwMode="auto">
            <a:xfrm rot="9691848">
              <a:off x="3412" y="2778"/>
              <a:ext cx="138" cy="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87" name="Line 147">
              <a:extLst>
                <a:ext uri="{FF2B5EF4-FFF2-40B4-BE49-F238E27FC236}">
                  <a16:creationId xmlns:a16="http://schemas.microsoft.com/office/drawing/2014/main" id="{92A88D53-180B-4B96-B3EB-32C1333A03B9}"/>
                </a:ext>
              </a:extLst>
            </p:cNvPr>
            <p:cNvSpPr>
              <a:spLocks noChangeShapeType="1"/>
            </p:cNvSpPr>
            <p:nvPr/>
          </p:nvSpPr>
          <p:spPr bwMode="auto">
            <a:xfrm rot="9691848">
              <a:off x="3406" y="2888"/>
              <a:ext cx="138" cy="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88" name="Line 148">
              <a:extLst>
                <a:ext uri="{FF2B5EF4-FFF2-40B4-BE49-F238E27FC236}">
                  <a16:creationId xmlns:a16="http://schemas.microsoft.com/office/drawing/2014/main" id="{1352038A-4E52-4C24-B080-074D151227ED}"/>
                </a:ext>
              </a:extLst>
            </p:cNvPr>
            <p:cNvSpPr>
              <a:spLocks noChangeShapeType="1"/>
            </p:cNvSpPr>
            <p:nvPr/>
          </p:nvSpPr>
          <p:spPr bwMode="auto">
            <a:xfrm rot="9691848">
              <a:off x="3408" y="3018"/>
              <a:ext cx="138" cy="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76745" name="Group 233">
            <a:extLst>
              <a:ext uri="{FF2B5EF4-FFF2-40B4-BE49-F238E27FC236}">
                <a16:creationId xmlns:a16="http://schemas.microsoft.com/office/drawing/2014/main" id="{C64DBAF4-D26E-4CDE-9960-171A0408BC3E}"/>
              </a:ext>
            </a:extLst>
          </p:cNvPr>
          <p:cNvGrpSpPr>
            <a:grpSpLocks/>
          </p:cNvGrpSpPr>
          <p:nvPr/>
        </p:nvGrpSpPr>
        <p:grpSpPr bwMode="auto">
          <a:xfrm>
            <a:off x="5100638" y="3919538"/>
            <a:ext cx="1395412" cy="490537"/>
            <a:chOff x="2701" y="2439"/>
            <a:chExt cx="879" cy="309"/>
          </a:xfrm>
        </p:grpSpPr>
        <p:grpSp>
          <p:nvGrpSpPr>
            <p:cNvPr id="36977" name="Group 232">
              <a:extLst>
                <a:ext uri="{FF2B5EF4-FFF2-40B4-BE49-F238E27FC236}">
                  <a16:creationId xmlns:a16="http://schemas.microsoft.com/office/drawing/2014/main" id="{B867D449-8B24-4148-9ACF-8D3687D8A829}"/>
                </a:ext>
              </a:extLst>
            </p:cNvPr>
            <p:cNvGrpSpPr>
              <a:grpSpLocks/>
            </p:cNvGrpSpPr>
            <p:nvPr/>
          </p:nvGrpSpPr>
          <p:grpSpPr bwMode="auto">
            <a:xfrm>
              <a:off x="2701" y="2639"/>
              <a:ext cx="806" cy="109"/>
              <a:chOff x="2540" y="2639"/>
              <a:chExt cx="806" cy="109"/>
            </a:xfrm>
          </p:grpSpPr>
          <p:grpSp>
            <p:nvGrpSpPr>
              <p:cNvPr id="36979" name="Group 149">
                <a:extLst>
                  <a:ext uri="{FF2B5EF4-FFF2-40B4-BE49-F238E27FC236}">
                    <a16:creationId xmlns:a16="http://schemas.microsoft.com/office/drawing/2014/main" id="{AE54F333-0886-49DE-88DD-09CF9FE54E4C}"/>
                  </a:ext>
                </a:extLst>
              </p:cNvPr>
              <p:cNvGrpSpPr>
                <a:grpSpLocks/>
              </p:cNvGrpSpPr>
              <p:nvPr/>
            </p:nvGrpSpPr>
            <p:grpSpPr bwMode="auto">
              <a:xfrm rot="10793026">
                <a:off x="2697" y="2639"/>
                <a:ext cx="649" cy="109"/>
                <a:chOff x="4712" y="1742"/>
                <a:chExt cx="648" cy="108"/>
              </a:xfrm>
            </p:grpSpPr>
            <p:sp>
              <p:nvSpPr>
                <p:cNvPr id="36981" name="Rectangle 150">
                  <a:extLst>
                    <a:ext uri="{FF2B5EF4-FFF2-40B4-BE49-F238E27FC236}">
                      <a16:creationId xmlns:a16="http://schemas.microsoft.com/office/drawing/2014/main" id="{80CC9742-6F90-409D-A996-C89CFDEC85F7}"/>
                    </a:ext>
                  </a:extLst>
                </p:cNvPr>
                <p:cNvSpPr>
                  <a:spLocks noChangeArrowheads="1"/>
                </p:cNvSpPr>
                <p:nvPr/>
              </p:nvSpPr>
              <p:spPr bwMode="auto">
                <a:xfrm>
                  <a:off x="4712" y="1742"/>
                  <a:ext cx="648"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82" name="Rectangle 151">
                  <a:extLst>
                    <a:ext uri="{FF2B5EF4-FFF2-40B4-BE49-F238E27FC236}">
                      <a16:creationId xmlns:a16="http://schemas.microsoft.com/office/drawing/2014/main" id="{08884D0E-FBCE-44BB-87C0-06C7DCFF1A64}"/>
                    </a:ext>
                  </a:extLst>
                </p:cNvPr>
                <p:cNvSpPr>
                  <a:spLocks noChangeArrowheads="1"/>
                </p:cNvSpPr>
                <p:nvPr/>
              </p:nvSpPr>
              <p:spPr bwMode="auto">
                <a:xfrm>
                  <a:off x="4712" y="1742"/>
                  <a:ext cx="534"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36980" name="Line 152">
                <a:extLst>
                  <a:ext uri="{FF2B5EF4-FFF2-40B4-BE49-F238E27FC236}">
                    <a16:creationId xmlns:a16="http://schemas.microsoft.com/office/drawing/2014/main" id="{1304CC3F-01E4-41BA-A5B8-14602A60007F}"/>
                  </a:ext>
                </a:extLst>
              </p:cNvPr>
              <p:cNvSpPr>
                <a:spLocks noChangeShapeType="1"/>
              </p:cNvSpPr>
              <p:nvPr/>
            </p:nvSpPr>
            <p:spPr bwMode="auto">
              <a:xfrm rot="9691848">
                <a:off x="2540" y="2666"/>
                <a:ext cx="138" cy="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6978" name="Text Box 153">
              <a:extLst>
                <a:ext uri="{FF2B5EF4-FFF2-40B4-BE49-F238E27FC236}">
                  <a16:creationId xmlns:a16="http://schemas.microsoft.com/office/drawing/2014/main" id="{F08F85D7-73DB-4CB9-8894-96BB39EC91E9}"/>
                </a:ext>
              </a:extLst>
            </p:cNvPr>
            <p:cNvSpPr txBox="1">
              <a:spLocks noChangeArrowheads="1"/>
            </p:cNvSpPr>
            <p:nvPr/>
          </p:nvSpPr>
          <p:spPr bwMode="auto">
            <a:xfrm>
              <a:off x="2810" y="2439"/>
              <a:ext cx="77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i="1">
                  <a:solidFill>
                    <a:srgbClr val="CC0000"/>
                  </a:solidFill>
                  <a:ea typeface="新細明體" panose="02020500000000000000" pitchFamily="18" charset="-120"/>
                </a:rPr>
                <a:t>reassembly</a:t>
              </a:r>
              <a:endParaRPr lang="en-US" altLang="zh-TW" i="1">
                <a:solidFill>
                  <a:srgbClr val="CC0000"/>
                </a:solidFill>
                <a:ea typeface="新細明體" panose="02020500000000000000" pitchFamily="18" charset="-120"/>
              </a:endParaRPr>
            </a:p>
          </p:txBody>
        </p:sp>
      </p:grpSp>
      <p:grpSp>
        <p:nvGrpSpPr>
          <p:cNvPr id="36888" name="Group 162">
            <a:extLst>
              <a:ext uri="{FF2B5EF4-FFF2-40B4-BE49-F238E27FC236}">
                <a16:creationId xmlns:a16="http://schemas.microsoft.com/office/drawing/2014/main" id="{BEBD6408-9D0F-4399-8F42-9C3B811D4C6E}"/>
              </a:ext>
            </a:extLst>
          </p:cNvPr>
          <p:cNvGrpSpPr>
            <a:grpSpLocks/>
          </p:cNvGrpSpPr>
          <p:nvPr/>
        </p:nvGrpSpPr>
        <p:grpSpPr bwMode="auto">
          <a:xfrm>
            <a:off x="4662488" y="1755775"/>
            <a:ext cx="838200" cy="1720850"/>
            <a:chOff x="2345" y="1140"/>
            <a:chExt cx="528" cy="1084"/>
          </a:xfrm>
        </p:grpSpPr>
        <p:sp>
          <p:nvSpPr>
            <p:cNvPr id="36967" name="Line 8">
              <a:extLst>
                <a:ext uri="{FF2B5EF4-FFF2-40B4-BE49-F238E27FC236}">
                  <a16:creationId xmlns:a16="http://schemas.microsoft.com/office/drawing/2014/main" id="{C6BF0CBF-A2EB-4B1D-BB4B-C5EF22F42F04}"/>
                </a:ext>
              </a:extLst>
            </p:cNvPr>
            <p:cNvSpPr>
              <a:spLocks noChangeShapeType="1"/>
            </p:cNvSpPr>
            <p:nvPr/>
          </p:nvSpPr>
          <p:spPr bwMode="auto">
            <a:xfrm flipV="1">
              <a:off x="2811" y="1459"/>
              <a:ext cx="6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68" name="Line 10">
              <a:extLst>
                <a:ext uri="{FF2B5EF4-FFF2-40B4-BE49-F238E27FC236}">
                  <a16:creationId xmlns:a16="http://schemas.microsoft.com/office/drawing/2014/main" id="{5EDD5A03-9688-4895-B286-AF262767F416}"/>
                </a:ext>
              </a:extLst>
            </p:cNvPr>
            <p:cNvSpPr>
              <a:spLocks noChangeShapeType="1"/>
            </p:cNvSpPr>
            <p:nvPr/>
          </p:nvSpPr>
          <p:spPr bwMode="auto">
            <a:xfrm flipV="1">
              <a:off x="2811" y="1967"/>
              <a:ext cx="6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69" name="Line 15">
              <a:extLst>
                <a:ext uri="{FF2B5EF4-FFF2-40B4-BE49-F238E27FC236}">
                  <a16:creationId xmlns:a16="http://schemas.microsoft.com/office/drawing/2014/main" id="{0CA7816A-CD81-4C15-B6AD-191C12784CC7}"/>
                </a:ext>
              </a:extLst>
            </p:cNvPr>
            <p:cNvSpPr>
              <a:spLocks noChangeShapeType="1"/>
            </p:cNvSpPr>
            <p:nvPr/>
          </p:nvSpPr>
          <p:spPr bwMode="auto">
            <a:xfrm>
              <a:off x="2868" y="1456"/>
              <a:ext cx="0" cy="5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6970" name="Group 155">
              <a:extLst>
                <a:ext uri="{FF2B5EF4-FFF2-40B4-BE49-F238E27FC236}">
                  <a16:creationId xmlns:a16="http://schemas.microsoft.com/office/drawing/2014/main" id="{0051F9DE-9AD9-459C-A144-F2BD136E1C7A}"/>
                </a:ext>
              </a:extLst>
            </p:cNvPr>
            <p:cNvGrpSpPr>
              <a:grpSpLocks/>
            </p:cNvGrpSpPr>
            <p:nvPr/>
          </p:nvGrpSpPr>
          <p:grpSpPr bwMode="auto">
            <a:xfrm>
              <a:off x="2345" y="1140"/>
              <a:ext cx="503" cy="444"/>
              <a:chOff x="-44" y="1473"/>
              <a:chExt cx="981" cy="1105"/>
            </a:xfrm>
          </p:grpSpPr>
          <p:pic>
            <p:nvPicPr>
              <p:cNvPr id="36975" name="Picture 156" descr="desktop_computer_stylized_medium">
                <a:extLst>
                  <a:ext uri="{FF2B5EF4-FFF2-40B4-BE49-F238E27FC236}">
                    <a16:creationId xmlns:a16="http://schemas.microsoft.com/office/drawing/2014/main" id="{DC364F45-D28F-42F4-A16E-6374B089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76" name="Freeform 157">
                <a:extLst>
                  <a:ext uri="{FF2B5EF4-FFF2-40B4-BE49-F238E27FC236}">
                    <a16:creationId xmlns:a16="http://schemas.microsoft.com/office/drawing/2014/main" id="{6CD4A9A7-2208-4B79-BF68-C13360A919EA}"/>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36971" name="Text Box 158">
              <a:extLst>
                <a:ext uri="{FF2B5EF4-FFF2-40B4-BE49-F238E27FC236}">
                  <a16:creationId xmlns:a16="http://schemas.microsoft.com/office/drawing/2014/main" id="{B513899D-3438-4045-844A-6F355F24DA46}"/>
                </a:ext>
              </a:extLst>
            </p:cNvPr>
            <p:cNvSpPr txBox="1">
              <a:spLocks noChangeArrowheads="1"/>
            </p:cNvSpPr>
            <p:nvPr/>
          </p:nvSpPr>
          <p:spPr bwMode="auto">
            <a:xfrm rot="5400000">
              <a:off x="2526" y="1509"/>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800">
                  <a:ea typeface="新細明體" panose="02020500000000000000" pitchFamily="18" charset="-120"/>
                </a:rPr>
                <a:t>…</a:t>
              </a:r>
            </a:p>
          </p:txBody>
        </p:sp>
        <p:grpSp>
          <p:nvGrpSpPr>
            <p:cNvPr id="36972" name="Group 159">
              <a:extLst>
                <a:ext uri="{FF2B5EF4-FFF2-40B4-BE49-F238E27FC236}">
                  <a16:creationId xmlns:a16="http://schemas.microsoft.com/office/drawing/2014/main" id="{6AEAA23F-EF4A-412F-99BC-E8AA575C69A9}"/>
                </a:ext>
              </a:extLst>
            </p:cNvPr>
            <p:cNvGrpSpPr>
              <a:grpSpLocks/>
            </p:cNvGrpSpPr>
            <p:nvPr/>
          </p:nvGrpSpPr>
          <p:grpSpPr bwMode="auto">
            <a:xfrm>
              <a:off x="2357" y="1780"/>
              <a:ext cx="503" cy="444"/>
              <a:chOff x="-44" y="1473"/>
              <a:chExt cx="981" cy="1105"/>
            </a:xfrm>
          </p:grpSpPr>
          <p:pic>
            <p:nvPicPr>
              <p:cNvPr id="36973" name="Picture 160" descr="desktop_computer_stylized_medium">
                <a:extLst>
                  <a:ext uri="{FF2B5EF4-FFF2-40B4-BE49-F238E27FC236}">
                    <a16:creationId xmlns:a16="http://schemas.microsoft.com/office/drawing/2014/main" id="{65526FBD-B497-43EF-8511-26E954285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74" name="Freeform 161">
                <a:extLst>
                  <a:ext uri="{FF2B5EF4-FFF2-40B4-BE49-F238E27FC236}">
                    <a16:creationId xmlns:a16="http://schemas.microsoft.com/office/drawing/2014/main" id="{BB28B848-F479-4891-A191-FD971EFA081F}"/>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grpSp>
        <p:nvGrpSpPr>
          <p:cNvPr id="36889" name="Group 163">
            <a:extLst>
              <a:ext uri="{FF2B5EF4-FFF2-40B4-BE49-F238E27FC236}">
                <a16:creationId xmlns:a16="http://schemas.microsoft.com/office/drawing/2014/main" id="{911EF7C5-CA25-473A-93B7-9D0711DF1038}"/>
              </a:ext>
            </a:extLst>
          </p:cNvPr>
          <p:cNvGrpSpPr>
            <a:grpSpLocks/>
          </p:cNvGrpSpPr>
          <p:nvPr/>
        </p:nvGrpSpPr>
        <p:grpSpPr bwMode="auto">
          <a:xfrm>
            <a:off x="6783388" y="2943225"/>
            <a:ext cx="698500" cy="355600"/>
            <a:chOff x="4396" y="1245"/>
            <a:chExt cx="672" cy="248"/>
          </a:xfrm>
        </p:grpSpPr>
        <p:sp>
          <p:nvSpPr>
            <p:cNvPr id="36959" name="Oval 407">
              <a:extLst>
                <a:ext uri="{FF2B5EF4-FFF2-40B4-BE49-F238E27FC236}">
                  <a16:creationId xmlns:a16="http://schemas.microsoft.com/office/drawing/2014/main" id="{A50D8D8F-D07E-4C88-90B5-709656C9A22A}"/>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60" name="Rectangle 410">
              <a:extLst>
                <a:ext uri="{FF2B5EF4-FFF2-40B4-BE49-F238E27FC236}">
                  <a16:creationId xmlns:a16="http://schemas.microsoft.com/office/drawing/2014/main" id="{74C10BAA-B787-4372-896A-5C4BE889C237}"/>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61" name="Oval 411">
              <a:extLst>
                <a:ext uri="{FF2B5EF4-FFF2-40B4-BE49-F238E27FC236}">
                  <a16:creationId xmlns:a16="http://schemas.microsoft.com/office/drawing/2014/main" id="{7AF6F211-F701-40F1-A9B8-021FAFAB3F49}"/>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62" name="Group 167">
              <a:extLst>
                <a:ext uri="{FF2B5EF4-FFF2-40B4-BE49-F238E27FC236}">
                  <a16:creationId xmlns:a16="http://schemas.microsoft.com/office/drawing/2014/main" id="{CDB6C72D-6552-4513-B9E7-C586808AD6FE}"/>
                </a:ext>
              </a:extLst>
            </p:cNvPr>
            <p:cNvGrpSpPr>
              <a:grpSpLocks/>
            </p:cNvGrpSpPr>
            <p:nvPr/>
          </p:nvGrpSpPr>
          <p:grpSpPr bwMode="auto">
            <a:xfrm>
              <a:off x="4530" y="1287"/>
              <a:ext cx="377" cy="75"/>
              <a:chOff x="2468" y="1332"/>
              <a:chExt cx="310" cy="60"/>
            </a:xfrm>
          </p:grpSpPr>
          <p:sp>
            <p:nvSpPr>
              <p:cNvPr id="36965" name="Freeform 168">
                <a:extLst>
                  <a:ext uri="{FF2B5EF4-FFF2-40B4-BE49-F238E27FC236}">
                    <a16:creationId xmlns:a16="http://schemas.microsoft.com/office/drawing/2014/main" id="{E4AD76DD-12E7-4E92-91E9-9E9FDB4F1EF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66" name="Freeform 169">
                <a:extLst>
                  <a:ext uri="{FF2B5EF4-FFF2-40B4-BE49-F238E27FC236}">
                    <a16:creationId xmlns:a16="http://schemas.microsoft.com/office/drawing/2014/main" id="{A9729F3F-6D60-454C-A6A3-194103013E6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63" name="Line 170">
              <a:extLst>
                <a:ext uri="{FF2B5EF4-FFF2-40B4-BE49-F238E27FC236}">
                  <a16:creationId xmlns:a16="http://schemas.microsoft.com/office/drawing/2014/main" id="{74BB4F35-6E6E-4B4F-B8AC-0A317BA95A3E}"/>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64" name="Line 171">
              <a:extLst>
                <a:ext uri="{FF2B5EF4-FFF2-40B4-BE49-F238E27FC236}">
                  <a16:creationId xmlns:a16="http://schemas.microsoft.com/office/drawing/2014/main" id="{C7B334C0-5BBC-4836-B371-C723C9F65B50}"/>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36890" name="Group 172">
            <a:extLst>
              <a:ext uri="{FF2B5EF4-FFF2-40B4-BE49-F238E27FC236}">
                <a16:creationId xmlns:a16="http://schemas.microsoft.com/office/drawing/2014/main" id="{B2453023-E022-461E-BA2B-CB5198B323A8}"/>
              </a:ext>
            </a:extLst>
          </p:cNvPr>
          <p:cNvGrpSpPr>
            <a:grpSpLocks/>
          </p:cNvGrpSpPr>
          <p:nvPr/>
        </p:nvGrpSpPr>
        <p:grpSpPr bwMode="auto">
          <a:xfrm>
            <a:off x="5570538" y="1838325"/>
            <a:ext cx="698500" cy="355600"/>
            <a:chOff x="4396" y="1245"/>
            <a:chExt cx="672" cy="248"/>
          </a:xfrm>
        </p:grpSpPr>
        <p:sp>
          <p:nvSpPr>
            <p:cNvPr id="36951" name="Oval 407">
              <a:extLst>
                <a:ext uri="{FF2B5EF4-FFF2-40B4-BE49-F238E27FC236}">
                  <a16:creationId xmlns:a16="http://schemas.microsoft.com/office/drawing/2014/main" id="{EC5085CB-BE02-4416-9A38-9ECAE6CF1447}"/>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52" name="Rectangle 410">
              <a:extLst>
                <a:ext uri="{FF2B5EF4-FFF2-40B4-BE49-F238E27FC236}">
                  <a16:creationId xmlns:a16="http://schemas.microsoft.com/office/drawing/2014/main" id="{FACF293B-2F7E-42BC-A0D2-33E5D6B745EF}"/>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53" name="Oval 411">
              <a:extLst>
                <a:ext uri="{FF2B5EF4-FFF2-40B4-BE49-F238E27FC236}">
                  <a16:creationId xmlns:a16="http://schemas.microsoft.com/office/drawing/2014/main" id="{FAF8A133-0CD1-4EAD-A385-94835B95D2F7}"/>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54" name="Group 176">
              <a:extLst>
                <a:ext uri="{FF2B5EF4-FFF2-40B4-BE49-F238E27FC236}">
                  <a16:creationId xmlns:a16="http://schemas.microsoft.com/office/drawing/2014/main" id="{2EF5592B-D894-43D9-AE2D-6FC14FB3AC50}"/>
                </a:ext>
              </a:extLst>
            </p:cNvPr>
            <p:cNvGrpSpPr>
              <a:grpSpLocks/>
            </p:cNvGrpSpPr>
            <p:nvPr/>
          </p:nvGrpSpPr>
          <p:grpSpPr bwMode="auto">
            <a:xfrm>
              <a:off x="4530" y="1287"/>
              <a:ext cx="377" cy="75"/>
              <a:chOff x="2468" y="1332"/>
              <a:chExt cx="310" cy="60"/>
            </a:xfrm>
          </p:grpSpPr>
          <p:sp>
            <p:nvSpPr>
              <p:cNvPr id="36957" name="Freeform 177">
                <a:extLst>
                  <a:ext uri="{FF2B5EF4-FFF2-40B4-BE49-F238E27FC236}">
                    <a16:creationId xmlns:a16="http://schemas.microsoft.com/office/drawing/2014/main" id="{F76A28A5-201A-466C-8CF9-60C5E34F503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58" name="Freeform 178">
                <a:extLst>
                  <a:ext uri="{FF2B5EF4-FFF2-40B4-BE49-F238E27FC236}">
                    <a16:creationId xmlns:a16="http://schemas.microsoft.com/office/drawing/2014/main" id="{4747BEC1-2A82-4C2C-8BB7-6B63916065F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55" name="Line 179">
              <a:extLst>
                <a:ext uri="{FF2B5EF4-FFF2-40B4-BE49-F238E27FC236}">
                  <a16:creationId xmlns:a16="http://schemas.microsoft.com/office/drawing/2014/main" id="{52D05791-DE3E-44F6-BDE1-45A071710181}"/>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56" name="Line 180">
              <a:extLst>
                <a:ext uri="{FF2B5EF4-FFF2-40B4-BE49-F238E27FC236}">
                  <a16:creationId xmlns:a16="http://schemas.microsoft.com/office/drawing/2014/main" id="{8777C7E0-67D7-4251-8772-F69329EBF67E}"/>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36891" name="Group 181">
            <a:extLst>
              <a:ext uri="{FF2B5EF4-FFF2-40B4-BE49-F238E27FC236}">
                <a16:creationId xmlns:a16="http://schemas.microsoft.com/office/drawing/2014/main" id="{24578EC4-373C-4CCF-8BF0-0FCBF0DBC637}"/>
              </a:ext>
            </a:extLst>
          </p:cNvPr>
          <p:cNvGrpSpPr>
            <a:grpSpLocks/>
          </p:cNvGrpSpPr>
          <p:nvPr/>
        </p:nvGrpSpPr>
        <p:grpSpPr bwMode="auto">
          <a:xfrm>
            <a:off x="5576888" y="2473325"/>
            <a:ext cx="698500" cy="355600"/>
            <a:chOff x="4396" y="1245"/>
            <a:chExt cx="672" cy="248"/>
          </a:xfrm>
        </p:grpSpPr>
        <p:sp>
          <p:nvSpPr>
            <p:cNvPr id="36943" name="Oval 407">
              <a:extLst>
                <a:ext uri="{FF2B5EF4-FFF2-40B4-BE49-F238E27FC236}">
                  <a16:creationId xmlns:a16="http://schemas.microsoft.com/office/drawing/2014/main" id="{D89171D9-179C-4951-9CBD-6E3DA4D7D94A}"/>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44" name="Rectangle 410">
              <a:extLst>
                <a:ext uri="{FF2B5EF4-FFF2-40B4-BE49-F238E27FC236}">
                  <a16:creationId xmlns:a16="http://schemas.microsoft.com/office/drawing/2014/main" id="{E4130EC2-8DB2-4BE5-A238-20B0F35833F5}"/>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45" name="Oval 411">
              <a:extLst>
                <a:ext uri="{FF2B5EF4-FFF2-40B4-BE49-F238E27FC236}">
                  <a16:creationId xmlns:a16="http://schemas.microsoft.com/office/drawing/2014/main" id="{C43F6CC7-6B1C-425A-AEFB-1E82EE0DFB60}"/>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46" name="Group 185">
              <a:extLst>
                <a:ext uri="{FF2B5EF4-FFF2-40B4-BE49-F238E27FC236}">
                  <a16:creationId xmlns:a16="http://schemas.microsoft.com/office/drawing/2014/main" id="{C61F0D31-AF73-4DD1-A138-2F6222CCAB75}"/>
                </a:ext>
              </a:extLst>
            </p:cNvPr>
            <p:cNvGrpSpPr>
              <a:grpSpLocks/>
            </p:cNvGrpSpPr>
            <p:nvPr/>
          </p:nvGrpSpPr>
          <p:grpSpPr bwMode="auto">
            <a:xfrm>
              <a:off x="4530" y="1287"/>
              <a:ext cx="377" cy="75"/>
              <a:chOff x="2468" y="1332"/>
              <a:chExt cx="310" cy="60"/>
            </a:xfrm>
          </p:grpSpPr>
          <p:sp>
            <p:nvSpPr>
              <p:cNvPr id="36949" name="Freeform 186">
                <a:extLst>
                  <a:ext uri="{FF2B5EF4-FFF2-40B4-BE49-F238E27FC236}">
                    <a16:creationId xmlns:a16="http://schemas.microsoft.com/office/drawing/2014/main" id="{12B81674-0E22-4BE6-8D06-65BEB6A8C6A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50" name="Freeform 187">
                <a:extLst>
                  <a:ext uri="{FF2B5EF4-FFF2-40B4-BE49-F238E27FC236}">
                    <a16:creationId xmlns:a16="http://schemas.microsoft.com/office/drawing/2014/main" id="{36D4EF3F-710E-48CA-B66D-B84241C4C5A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47" name="Line 188">
              <a:extLst>
                <a:ext uri="{FF2B5EF4-FFF2-40B4-BE49-F238E27FC236}">
                  <a16:creationId xmlns:a16="http://schemas.microsoft.com/office/drawing/2014/main" id="{B673D9F2-B1A8-4DEF-AA23-4FCB5F708783}"/>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48" name="Line 189">
              <a:extLst>
                <a:ext uri="{FF2B5EF4-FFF2-40B4-BE49-F238E27FC236}">
                  <a16:creationId xmlns:a16="http://schemas.microsoft.com/office/drawing/2014/main" id="{3544133D-90E1-42D5-A9DE-7C7DA8630F18}"/>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36892" name="Group 190">
            <a:extLst>
              <a:ext uri="{FF2B5EF4-FFF2-40B4-BE49-F238E27FC236}">
                <a16:creationId xmlns:a16="http://schemas.microsoft.com/office/drawing/2014/main" id="{6E6ECACC-A0C3-432C-982F-2F0526C6C3BC}"/>
              </a:ext>
            </a:extLst>
          </p:cNvPr>
          <p:cNvGrpSpPr>
            <a:grpSpLocks/>
          </p:cNvGrpSpPr>
          <p:nvPr/>
        </p:nvGrpSpPr>
        <p:grpSpPr bwMode="auto">
          <a:xfrm>
            <a:off x="6408738" y="2047875"/>
            <a:ext cx="698500" cy="355600"/>
            <a:chOff x="4396" y="1245"/>
            <a:chExt cx="672" cy="248"/>
          </a:xfrm>
        </p:grpSpPr>
        <p:sp>
          <p:nvSpPr>
            <p:cNvPr id="36935" name="Oval 407">
              <a:extLst>
                <a:ext uri="{FF2B5EF4-FFF2-40B4-BE49-F238E27FC236}">
                  <a16:creationId xmlns:a16="http://schemas.microsoft.com/office/drawing/2014/main" id="{AAAD6D97-72F1-41A5-AABA-A664C67815A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36" name="Rectangle 410">
              <a:extLst>
                <a:ext uri="{FF2B5EF4-FFF2-40B4-BE49-F238E27FC236}">
                  <a16:creationId xmlns:a16="http://schemas.microsoft.com/office/drawing/2014/main" id="{30ACE44F-E2E6-4CBB-A8D4-29F41738E7DE}"/>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37" name="Oval 411">
              <a:extLst>
                <a:ext uri="{FF2B5EF4-FFF2-40B4-BE49-F238E27FC236}">
                  <a16:creationId xmlns:a16="http://schemas.microsoft.com/office/drawing/2014/main" id="{6081F8C1-FAF1-4559-ACCE-25853DF7B1E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38" name="Group 194">
              <a:extLst>
                <a:ext uri="{FF2B5EF4-FFF2-40B4-BE49-F238E27FC236}">
                  <a16:creationId xmlns:a16="http://schemas.microsoft.com/office/drawing/2014/main" id="{4F031E0F-6F29-4269-8D5A-1A4B366AAFB3}"/>
                </a:ext>
              </a:extLst>
            </p:cNvPr>
            <p:cNvGrpSpPr>
              <a:grpSpLocks/>
            </p:cNvGrpSpPr>
            <p:nvPr/>
          </p:nvGrpSpPr>
          <p:grpSpPr bwMode="auto">
            <a:xfrm>
              <a:off x="4530" y="1287"/>
              <a:ext cx="377" cy="75"/>
              <a:chOff x="2468" y="1332"/>
              <a:chExt cx="310" cy="60"/>
            </a:xfrm>
          </p:grpSpPr>
          <p:sp>
            <p:nvSpPr>
              <p:cNvPr id="36941" name="Freeform 195">
                <a:extLst>
                  <a:ext uri="{FF2B5EF4-FFF2-40B4-BE49-F238E27FC236}">
                    <a16:creationId xmlns:a16="http://schemas.microsoft.com/office/drawing/2014/main" id="{F4E395AA-069A-4F7E-A0CB-B1F09181C6B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42" name="Freeform 196">
                <a:extLst>
                  <a:ext uri="{FF2B5EF4-FFF2-40B4-BE49-F238E27FC236}">
                    <a16:creationId xmlns:a16="http://schemas.microsoft.com/office/drawing/2014/main" id="{0D1975A6-1556-432F-929B-15AF95354B4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39" name="Line 197">
              <a:extLst>
                <a:ext uri="{FF2B5EF4-FFF2-40B4-BE49-F238E27FC236}">
                  <a16:creationId xmlns:a16="http://schemas.microsoft.com/office/drawing/2014/main" id="{D55E3F21-D2F0-4ABC-A247-D33460C7E463}"/>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40" name="Line 198">
              <a:extLst>
                <a:ext uri="{FF2B5EF4-FFF2-40B4-BE49-F238E27FC236}">
                  <a16:creationId xmlns:a16="http://schemas.microsoft.com/office/drawing/2014/main" id="{9D4D0C24-C0B8-4B64-8B9A-9E3FC2F6353B}"/>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576712" name="Group 200">
            <a:extLst>
              <a:ext uri="{FF2B5EF4-FFF2-40B4-BE49-F238E27FC236}">
                <a16:creationId xmlns:a16="http://schemas.microsoft.com/office/drawing/2014/main" id="{6691B7F5-74A0-4D25-A192-B799AE1F9D7D}"/>
              </a:ext>
            </a:extLst>
          </p:cNvPr>
          <p:cNvGrpSpPr>
            <a:grpSpLocks/>
          </p:cNvGrpSpPr>
          <p:nvPr/>
        </p:nvGrpSpPr>
        <p:grpSpPr bwMode="auto">
          <a:xfrm>
            <a:off x="7234238" y="3151188"/>
            <a:ext cx="1033462" cy="801687"/>
            <a:chOff x="4045" y="1955"/>
            <a:chExt cx="651" cy="505"/>
          </a:xfrm>
        </p:grpSpPr>
        <p:grpSp>
          <p:nvGrpSpPr>
            <p:cNvPr id="36923" name="Group 123">
              <a:extLst>
                <a:ext uri="{FF2B5EF4-FFF2-40B4-BE49-F238E27FC236}">
                  <a16:creationId xmlns:a16="http://schemas.microsoft.com/office/drawing/2014/main" id="{0E2A7680-37A1-4BE2-B4F3-D98B0760371C}"/>
                </a:ext>
              </a:extLst>
            </p:cNvPr>
            <p:cNvGrpSpPr>
              <a:grpSpLocks/>
            </p:cNvGrpSpPr>
            <p:nvPr/>
          </p:nvGrpSpPr>
          <p:grpSpPr bwMode="auto">
            <a:xfrm rot="3346875">
              <a:off x="3958" y="2042"/>
              <a:ext cx="282" cy="108"/>
              <a:chOff x="5078" y="1860"/>
              <a:chExt cx="282" cy="108"/>
            </a:xfrm>
          </p:grpSpPr>
          <p:sp>
            <p:nvSpPr>
              <p:cNvPr id="36933" name="Rectangle 124">
                <a:extLst>
                  <a:ext uri="{FF2B5EF4-FFF2-40B4-BE49-F238E27FC236}">
                    <a16:creationId xmlns:a16="http://schemas.microsoft.com/office/drawing/2014/main" id="{AD84E970-3EFA-49C3-9E34-7E58C9EA93CF}"/>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34" name="Rectangle 125">
                <a:extLst>
                  <a:ext uri="{FF2B5EF4-FFF2-40B4-BE49-F238E27FC236}">
                    <a16:creationId xmlns:a16="http://schemas.microsoft.com/office/drawing/2014/main" id="{FCD5B634-F8EF-4F55-B502-9E5831DE404F}"/>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6924" name="Group 126">
              <a:extLst>
                <a:ext uri="{FF2B5EF4-FFF2-40B4-BE49-F238E27FC236}">
                  <a16:creationId xmlns:a16="http://schemas.microsoft.com/office/drawing/2014/main" id="{9E3A7E8A-0455-432C-AEE1-6C066BA6F22D}"/>
                </a:ext>
              </a:extLst>
            </p:cNvPr>
            <p:cNvGrpSpPr>
              <a:grpSpLocks/>
            </p:cNvGrpSpPr>
            <p:nvPr/>
          </p:nvGrpSpPr>
          <p:grpSpPr bwMode="auto">
            <a:xfrm rot="3215306">
              <a:off x="4158" y="2108"/>
              <a:ext cx="282" cy="108"/>
              <a:chOff x="5078" y="1860"/>
              <a:chExt cx="282" cy="108"/>
            </a:xfrm>
          </p:grpSpPr>
          <p:sp>
            <p:nvSpPr>
              <p:cNvPr id="36931" name="Rectangle 127">
                <a:extLst>
                  <a:ext uri="{FF2B5EF4-FFF2-40B4-BE49-F238E27FC236}">
                    <a16:creationId xmlns:a16="http://schemas.microsoft.com/office/drawing/2014/main" id="{597FF2D0-0E1E-4ADA-9725-7A90351D0B84}"/>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32" name="Rectangle 128">
                <a:extLst>
                  <a:ext uri="{FF2B5EF4-FFF2-40B4-BE49-F238E27FC236}">
                    <a16:creationId xmlns:a16="http://schemas.microsoft.com/office/drawing/2014/main" id="{E3B7608E-AE7E-456A-9DB3-0C993584E5B0}"/>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6925" name="Group 129">
              <a:extLst>
                <a:ext uri="{FF2B5EF4-FFF2-40B4-BE49-F238E27FC236}">
                  <a16:creationId xmlns:a16="http://schemas.microsoft.com/office/drawing/2014/main" id="{F7474A90-1382-441A-A540-AC63BFB32A27}"/>
                </a:ext>
              </a:extLst>
            </p:cNvPr>
            <p:cNvGrpSpPr>
              <a:grpSpLocks/>
            </p:cNvGrpSpPr>
            <p:nvPr/>
          </p:nvGrpSpPr>
          <p:grpSpPr bwMode="auto">
            <a:xfrm rot="3051000">
              <a:off x="4380" y="2184"/>
              <a:ext cx="282" cy="108"/>
              <a:chOff x="5078" y="1860"/>
              <a:chExt cx="282" cy="108"/>
            </a:xfrm>
          </p:grpSpPr>
          <p:sp>
            <p:nvSpPr>
              <p:cNvPr id="36929" name="Rectangle 130">
                <a:extLst>
                  <a:ext uri="{FF2B5EF4-FFF2-40B4-BE49-F238E27FC236}">
                    <a16:creationId xmlns:a16="http://schemas.microsoft.com/office/drawing/2014/main" id="{801AB08D-E6C2-4931-911F-8C48BE413454}"/>
                  </a:ext>
                </a:extLst>
              </p:cNvPr>
              <p:cNvSpPr>
                <a:spLocks noChangeArrowheads="1"/>
              </p:cNvSpPr>
              <p:nvPr/>
            </p:nvSpPr>
            <p:spPr bwMode="auto">
              <a:xfrm>
                <a:off x="5216" y="1860"/>
                <a:ext cx="144"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6930" name="Rectangle 131">
                <a:extLst>
                  <a:ext uri="{FF2B5EF4-FFF2-40B4-BE49-F238E27FC236}">
                    <a16:creationId xmlns:a16="http://schemas.microsoft.com/office/drawing/2014/main" id="{B7FC666D-BA68-4255-BBFD-E4970BC75372}"/>
                  </a:ext>
                </a:extLst>
              </p:cNvPr>
              <p:cNvSpPr>
                <a:spLocks noChangeArrowheads="1"/>
              </p:cNvSpPr>
              <p:nvPr/>
            </p:nvSpPr>
            <p:spPr bwMode="auto">
              <a:xfrm>
                <a:off x="5078" y="1860"/>
                <a:ext cx="16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36926" name="Line 133">
              <a:extLst>
                <a:ext uri="{FF2B5EF4-FFF2-40B4-BE49-F238E27FC236}">
                  <a16:creationId xmlns:a16="http://schemas.microsoft.com/office/drawing/2014/main" id="{AE58387A-91C3-46E4-BE3E-656950DEBD26}"/>
                </a:ext>
              </a:extLst>
            </p:cNvPr>
            <p:cNvSpPr>
              <a:spLocks noChangeShapeType="1"/>
            </p:cNvSpPr>
            <p:nvPr/>
          </p:nvSpPr>
          <p:spPr bwMode="auto">
            <a:xfrm>
              <a:off x="4184" y="2216"/>
              <a:ext cx="84" cy="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27" name="Line 134">
              <a:extLst>
                <a:ext uri="{FF2B5EF4-FFF2-40B4-BE49-F238E27FC236}">
                  <a16:creationId xmlns:a16="http://schemas.microsoft.com/office/drawing/2014/main" id="{8EE859B6-1B09-4183-916D-2E24C0FE7427}"/>
                </a:ext>
              </a:extLst>
            </p:cNvPr>
            <p:cNvSpPr>
              <a:spLocks noChangeShapeType="1"/>
            </p:cNvSpPr>
            <p:nvPr/>
          </p:nvSpPr>
          <p:spPr bwMode="auto">
            <a:xfrm>
              <a:off x="4388" y="2278"/>
              <a:ext cx="82" cy="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928" name="Line 135">
              <a:extLst>
                <a:ext uri="{FF2B5EF4-FFF2-40B4-BE49-F238E27FC236}">
                  <a16:creationId xmlns:a16="http://schemas.microsoft.com/office/drawing/2014/main" id="{E1056F2E-9C31-4515-A477-D13A73DB0E8E}"/>
                </a:ext>
              </a:extLst>
            </p:cNvPr>
            <p:cNvSpPr>
              <a:spLocks noChangeShapeType="1"/>
            </p:cNvSpPr>
            <p:nvPr/>
          </p:nvSpPr>
          <p:spPr bwMode="auto">
            <a:xfrm>
              <a:off x="4620" y="2350"/>
              <a:ext cx="76" cy="1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6894" name="Group 201">
            <a:extLst>
              <a:ext uri="{FF2B5EF4-FFF2-40B4-BE49-F238E27FC236}">
                <a16:creationId xmlns:a16="http://schemas.microsoft.com/office/drawing/2014/main" id="{4FEDD780-DE93-4924-9BF9-14DB6C6FB326}"/>
              </a:ext>
            </a:extLst>
          </p:cNvPr>
          <p:cNvGrpSpPr>
            <a:grpSpLocks/>
          </p:cNvGrpSpPr>
          <p:nvPr/>
        </p:nvGrpSpPr>
        <p:grpSpPr bwMode="auto">
          <a:xfrm>
            <a:off x="7507288" y="3933825"/>
            <a:ext cx="698500" cy="355600"/>
            <a:chOff x="4396" y="1245"/>
            <a:chExt cx="672" cy="248"/>
          </a:xfrm>
        </p:grpSpPr>
        <p:sp>
          <p:nvSpPr>
            <p:cNvPr id="36915" name="Oval 407">
              <a:extLst>
                <a:ext uri="{FF2B5EF4-FFF2-40B4-BE49-F238E27FC236}">
                  <a16:creationId xmlns:a16="http://schemas.microsoft.com/office/drawing/2014/main" id="{854AA5B9-9553-4AB8-93C6-0855269FCD9E}"/>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16" name="Rectangle 410">
              <a:extLst>
                <a:ext uri="{FF2B5EF4-FFF2-40B4-BE49-F238E27FC236}">
                  <a16:creationId xmlns:a16="http://schemas.microsoft.com/office/drawing/2014/main" id="{663AA9D9-E06A-442B-9A25-DFB34B4B112C}"/>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17" name="Oval 411">
              <a:extLst>
                <a:ext uri="{FF2B5EF4-FFF2-40B4-BE49-F238E27FC236}">
                  <a16:creationId xmlns:a16="http://schemas.microsoft.com/office/drawing/2014/main" id="{B32F2AC5-7938-473D-8C45-7A4FEC581BC1}"/>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18" name="Group 205">
              <a:extLst>
                <a:ext uri="{FF2B5EF4-FFF2-40B4-BE49-F238E27FC236}">
                  <a16:creationId xmlns:a16="http://schemas.microsoft.com/office/drawing/2014/main" id="{51A750CC-53AC-4CDE-974D-F6E7F9DE6111}"/>
                </a:ext>
              </a:extLst>
            </p:cNvPr>
            <p:cNvGrpSpPr>
              <a:grpSpLocks/>
            </p:cNvGrpSpPr>
            <p:nvPr/>
          </p:nvGrpSpPr>
          <p:grpSpPr bwMode="auto">
            <a:xfrm>
              <a:off x="4530" y="1287"/>
              <a:ext cx="377" cy="75"/>
              <a:chOff x="2468" y="1332"/>
              <a:chExt cx="310" cy="60"/>
            </a:xfrm>
          </p:grpSpPr>
          <p:sp>
            <p:nvSpPr>
              <p:cNvPr id="36921" name="Freeform 206">
                <a:extLst>
                  <a:ext uri="{FF2B5EF4-FFF2-40B4-BE49-F238E27FC236}">
                    <a16:creationId xmlns:a16="http://schemas.microsoft.com/office/drawing/2014/main" id="{7E9B1014-500F-46A2-BB8C-B8158688386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22" name="Freeform 207">
                <a:extLst>
                  <a:ext uri="{FF2B5EF4-FFF2-40B4-BE49-F238E27FC236}">
                    <a16:creationId xmlns:a16="http://schemas.microsoft.com/office/drawing/2014/main" id="{2F47FC6C-FFAF-497E-955C-4B74CFA18BA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19" name="Line 208">
              <a:extLst>
                <a:ext uri="{FF2B5EF4-FFF2-40B4-BE49-F238E27FC236}">
                  <a16:creationId xmlns:a16="http://schemas.microsoft.com/office/drawing/2014/main" id="{74C88F03-CB9F-43DD-B7D4-E361D3BAD4A6}"/>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20" name="Line 209">
              <a:extLst>
                <a:ext uri="{FF2B5EF4-FFF2-40B4-BE49-F238E27FC236}">
                  <a16:creationId xmlns:a16="http://schemas.microsoft.com/office/drawing/2014/main" id="{4EF46AB5-6B68-424D-BBFC-B97E76A949CC}"/>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36895" name="Group 210">
            <a:extLst>
              <a:ext uri="{FF2B5EF4-FFF2-40B4-BE49-F238E27FC236}">
                <a16:creationId xmlns:a16="http://schemas.microsoft.com/office/drawing/2014/main" id="{A1396B8D-DE1D-45C3-B9C2-4F733B79B4AE}"/>
              </a:ext>
            </a:extLst>
          </p:cNvPr>
          <p:cNvGrpSpPr>
            <a:grpSpLocks/>
          </p:cNvGrpSpPr>
          <p:nvPr/>
        </p:nvGrpSpPr>
        <p:grpSpPr bwMode="auto">
          <a:xfrm>
            <a:off x="6604000" y="5002213"/>
            <a:ext cx="698500" cy="355600"/>
            <a:chOff x="4396" y="1245"/>
            <a:chExt cx="672" cy="248"/>
          </a:xfrm>
        </p:grpSpPr>
        <p:sp>
          <p:nvSpPr>
            <p:cNvPr id="36907" name="Oval 407">
              <a:extLst>
                <a:ext uri="{FF2B5EF4-FFF2-40B4-BE49-F238E27FC236}">
                  <a16:creationId xmlns:a16="http://schemas.microsoft.com/office/drawing/2014/main" id="{0ADD2AA5-4BB1-4DE1-A1B4-494AE93FC15A}"/>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6908" name="Rectangle 410">
              <a:extLst>
                <a:ext uri="{FF2B5EF4-FFF2-40B4-BE49-F238E27FC236}">
                  <a16:creationId xmlns:a16="http://schemas.microsoft.com/office/drawing/2014/main" id="{EDB26CA8-6261-4A50-A5DA-9C916384682D}"/>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6909" name="Oval 411">
              <a:extLst>
                <a:ext uri="{FF2B5EF4-FFF2-40B4-BE49-F238E27FC236}">
                  <a16:creationId xmlns:a16="http://schemas.microsoft.com/office/drawing/2014/main" id="{64EEE210-EF20-44B4-B95B-0126B7A5B98D}"/>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6910" name="Group 214">
              <a:extLst>
                <a:ext uri="{FF2B5EF4-FFF2-40B4-BE49-F238E27FC236}">
                  <a16:creationId xmlns:a16="http://schemas.microsoft.com/office/drawing/2014/main" id="{2747F61E-E5A6-4030-84C5-5C9D31A984AC}"/>
                </a:ext>
              </a:extLst>
            </p:cNvPr>
            <p:cNvGrpSpPr>
              <a:grpSpLocks/>
            </p:cNvGrpSpPr>
            <p:nvPr/>
          </p:nvGrpSpPr>
          <p:grpSpPr bwMode="auto">
            <a:xfrm>
              <a:off x="4530" y="1287"/>
              <a:ext cx="377" cy="75"/>
              <a:chOff x="2468" y="1332"/>
              <a:chExt cx="310" cy="60"/>
            </a:xfrm>
          </p:grpSpPr>
          <p:sp>
            <p:nvSpPr>
              <p:cNvPr id="36913" name="Freeform 215">
                <a:extLst>
                  <a:ext uri="{FF2B5EF4-FFF2-40B4-BE49-F238E27FC236}">
                    <a16:creationId xmlns:a16="http://schemas.microsoft.com/office/drawing/2014/main" id="{96E20CDF-AEFB-4332-93E9-508C091D21D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14" name="Freeform 216">
                <a:extLst>
                  <a:ext uri="{FF2B5EF4-FFF2-40B4-BE49-F238E27FC236}">
                    <a16:creationId xmlns:a16="http://schemas.microsoft.com/office/drawing/2014/main" id="{0CF94598-EA62-40C5-A58E-D44948687A6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6911" name="Line 217">
              <a:extLst>
                <a:ext uri="{FF2B5EF4-FFF2-40B4-BE49-F238E27FC236}">
                  <a16:creationId xmlns:a16="http://schemas.microsoft.com/office/drawing/2014/main" id="{90920D57-D3EF-4939-900C-BC01317289A7}"/>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912" name="Line 218">
              <a:extLst>
                <a:ext uri="{FF2B5EF4-FFF2-40B4-BE49-F238E27FC236}">
                  <a16:creationId xmlns:a16="http://schemas.microsoft.com/office/drawing/2014/main" id="{D747CDB7-383C-440D-95C0-59433C98C63D}"/>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36896" name="Group 221">
            <a:extLst>
              <a:ext uri="{FF2B5EF4-FFF2-40B4-BE49-F238E27FC236}">
                <a16:creationId xmlns:a16="http://schemas.microsoft.com/office/drawing/2014/main" id="{3324BA68-4691-44E4-A1AE-CC376B25A304}"/>
              </a:ext>
            </a:extLst>
          </p:cNvPr>
          <p:cNvGrpSpPr>
            <a:grpSpLocks/>
          </p:cNvGrpSpPr>
          <p:nvPr/>
        </p:nvGrpSpPr>
        <p:grpSpPr bwMode="auto">
          <a:xfrm>
            <a:off x="5565775" y="4448175"/>
            <a:ext cx="738188" cy="1385888"/>
            <a:chOff x="2345" y="1140"/>
            <a:chExt cx="528" cy="1084"/>
          </a:xfrm>
        </p:grpSpPr>
        <p:sp>
          <p:nvSpPr>
            <p:cNvPr id="36897" name="Line 222">
              <a:extLst>
                <a:ext uri="{FF2B5EF4-FFF2-40B4-BE49-F238E27FC236}">
                  <a16:creationId xmlns:a16="http://schemas.microsoft.com/office/drawing/2014/main" id="{06631826-E8AB-434B-AE1E-072DC6836E78}"/>
                </a:ext>
              </a:extLst>
            </p:cNvPr>
            <p:cNvSpPr>
              <a:spLocks noChangeShapeType="1"/>
            </p:cNvSpPr>
            <p:nvPr/>
          </p:nvSpPr>
          <p:spPr bwMode="auto">
            <a:xfrm flipV="1">
              <a:off x="2811" y="1459"/>
              <a:ext cx="6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98" name="Line 223">
              <a:extLst>
                <a:ext uri="{FF2B5EF4-FFF2-40B4-BE49-F238E27FC236}">
                  <a16:creationId xmlns:a16="http://schemas.microsoft.com/office/drawing/2014/main" id="{5B136CA5-339C-465C-A1D0-BBEDE44CDD54}"/>
                </a:ext>
              </a:extLst>
            </p:cNvPr>
            <p:cNvSpPr>
              <a:spLocks noChangeShapeType="1"/>
            </p:cNvSpPr>
            <p:nvPr/>
          </p:nvSpPr>
          <p:spPr bwMode="auto">
            <a:xfrm flipV="1">
              <a:off x="2811" y="1967"/>
              <a:ext cx="6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99" name="Line 224">
              <a:extLst>
                <a:ext uri="{FF2B5EF4-FFF2-40B4-BE49-F238E27FC236}">
                  <a16:creationId xmlns:a16="http://schemas.microsoft.com/office/drawing/2014/main" id="{A0A6A5BE-640A-4544-AEBE-53094ACB3246}"/>
                </a:ext>
              </a:extLst>
            </p:cNvPr>
            <p:cNvSpPr>
              <a:spLocks noChangeShapeType="1"/>
            </p:cNvSpPr>
            <p:nvPr/>
          </p:nvSpPr>
          <p:spPr bwMode="auto">
            <a:xfrm>
              <a:off x="2868" y="1456"/>
              <a:ext cx="0" cy="5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6900" name="Group 225">
              <a:extLst>
                <a:ext uri="{FF2B5EF4-FFF2-40B4-BE49-F238E27FC236}">
                  <a16:creationId xmlns:a16="http://schemas.microsoft.com/office/drawing/2014/main" id="{CAEEC061-3EF0-4969-963D-741E1E21AB59}"/>
                </a:ext>
              </a:extLst>
            </p:cNvPr>
            <p:cNvGrpSpPr>
              <a:grpSpLocks/>
            </p:cNvGrpSpPr>
            <p:nvPr/>
          </p:nvGrpSpPr>
          <p:grpSpPr bwMode="auto">
            <a:xfrm>
              <a:off x="2345" y="1140"/>
              <a:ext cx="503" cy="444"/>
              <a:chOff x="-44" y="1473"/>
              <a:chExt cx="981" cy="1105"/>
            </a:xfrm>
          </p:grpSpPr>
          <p:pic>
            <p:nvPicPr>
              <p:cNvPr id="36905" name="Picture 226" descr="desktop_computer_stylized_medium">
                <a:extLst>
                  <a:ext uri="{FF2B5EF4-FFF2-40B4-BE49-F238E27FC236}">
                    <a16:creationId xmlns:a16="http://schemas.microsoft.com/office/drawing/2014/main" id="{5FF60FE0-C5BC-4338-B10A-955221E4B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6" name="Freeform 227">
                <a:extLst>
                  <a:ext uri="{FF2B5EF4-FFF2-40B4-BE49-F238E27FC236}">
                    <a16:creationId xmlns:a16="http://schemas.microsoft.com/office/drawing/2014/main" id="{9C07DDB0-2B99-401F-8690-CCEC7054897E}"/>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36901" name="Text Box 228">
              <a:extLst>
                <a:ext uri="{FF2B5EF4-FFF2-40B4-BE49-F238E27FC236}">
                  <a16:creationId xmlns:a16="http://schemas.microsoft.com/office/drawing/2014/main" id="{D1C4FC17-9035-4C7E-8794-E388F0B9FC03}"/>
                </a:ext>
              </a:extLst>
            </p:cNvPr>
            <p:cNvSpPr txBox="1">
              <a:spLocks noChangeArrowheads="1"/>
            </p:cNvSpPr>
            <p:nvPr/>
          </p:nvSpPr>
          <p:spPr bwMode="auto">
            <a:xfrm rot="5400000">
              <a:off x="2463" y="1529"/>
              <a:ext cx="422"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800">
                  <a:ea typeface="新細明體" panose="02020500000000000000" pitchFamily="18" charset="-120"/>
                </a:rPr>
                <a:t>…</a:t>
              </a:r>
            </a:p>
          </p:txBody>
        </p:sp>
        <p:grpSp>
          <p:nvGrpSpPr>
            <p:cNvPr id="36902" name="Group 229">
              <a:extLst>
                <a:ext uri="{FF2B5EF4-FFF2-40B4-BE49-F238E27FC236}">
                  <a16:creationId xmlns:a16="http://schemas.microsoft.com/office/drawing/2014/main" id="{EB8DBB6D-098D-478C-B7B2-D111E3DDC6CE}"/>
                </a:ext>
              </a:extLst>
            </p:cNvPr>
            <p:cNvGrpSpPr>
              <a:grpSpLocks/>
            </p:cNvGrpSpPr>
            <p:nvPr/>
          </p:nvGrpSpPr>
          <p:grpSpPr bwMode="auto">
            <a:xfrm>
              <a:off x="2357" y="1780"/>
              <a:ext cx="503" cy="444"/>
              <a:chOff x="-44" y="1473"/>
              <a:chExt cx="981" cy="1105"/>
            </a:xfrm>
          </p:grpSpPr>
          <p:pic>
            <p:nvPicPr>
              <p:cNvPr id="36903" name="Picture 230" descr="desktop_computer_stylized_medium">
                <a:extLst>
                  <a:ext uri="{FF2B5EF4-FFF2-40B4-BE49-F238E27FC236}">
                    <a16:creationId xmlns:a16="http://schemas.microsoft.com/office/drawing/2014/main" id="{23BA79EB-5B2E-4252-8A44-1CFF84A07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Freeform 231">
                <a:extLst>
                  <a:ext uri="{FF2B5EF4-FFF2-40B4-BE49-F238E27FC236}">
                    <a16:creationId xmlns:a16="http://schemas.microsoft.com/office/drawing/2014/main" id="{5A6D1CAE-AA67-4398-B69C-24C0CFC1184B}"/>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6711"/>
                                        </p:tgtEl>
                                        <p:attrNameLst>
                                          <p:attrName>style.visibility</p:attrName>
                                        </p:attrNameLst>
                                      </p:cBhvr>
                                      <p:to>
                                        <p:strVal val="visible"/>
                                      </p:to>
                                    </p:set>
                                    <p:animEffect transition="in" filter="wipe(left)">
                                      <p:cBhvr>
                                        <p:cTn id="7" dur="1000"/>
                                        <p:tgtEl>
                                          <p:spTgt spid="576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76712"/>
                                        </p:tgtEl>
                                        <p:attrNameLst>
                                          <p:attrName>style.visibility</p:attrName>
                                        </p:attrNameLst>
                                      </p:cBhvr>
                                      <p:to>
                                        <p:strVal val="visible"/>
                                      </p:to>
                                    </p:set>
                                    <p:animEffect transition="in" filter="wipe(up)">
                                      <p:cBhvr>
                                        <p:cTn id="12" dur="1000"/>
                                        <p:tgtEl>
                                          <p:spTgt spid="576712"/>
                                        </p:tgtEl>
                                      </p:cBhvr>
                                    </p:animEffect>
                                  </p:childTnLst>
                                </p:cTn>
                              </p:par>
                              <p:par>
                                <p:cTn id="13" presetID="9" presetClass="entr" presetSubtype="0" fill="hold" nodeType="withEffect">
                                  <p:stCondLst>
                                    <p:cond delay="0"/>
                                  </p:stCondLst>
                                  <p:childTnLst>
                                    <p:set>
                                      <p:cBhvr>
                                        <p:cTn id="14" dur="1" fill="hold">
                                          <p:stCondLst>
                                            <p:cond delay="0"/>
                                          </p:stCondLst>
                                        </p:cTn>
                                        <p:tgtEl>
                                          <p:spTgt spid="576648">
                                            <p:txEl>
                                              <p:pRg st="0" end="0"/>
                                            </p:txEl>
                                          </p:spTgt>
                                        </p:tgtEl>
                                        <p:attrNameLst>
                                          <p:attrName>style.visibility</p:attrName>
                                        </p:attrNameLst>
                                      </p:cBhvr>
                                      <p:to>
                                        <p:strVal val="visible"/>
                                      </p:to>
                                    </p:set>
                                    <p:animEffect transition="in" filter="dissolve">
                                      <p:cBhvr>
                                        <p:cTn id="15" dur="500"/>
                                        <p:tgtEl>
                                          <p:spTgt spid="576648">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76648">
                                            <p:txEl>
                                              <p:pRg st="1" end="1"/>
                                            </p:txEl>
                                          </p:spTgt>
                                        </p:tgtEl>
                                        <p:attrNameLst>
                                          <p:attrName>style.visibility</p:attrName>
                                        </p:attrNameLst>
                                      </p:cBhvr>
                                      <p:to>
                                        <p:strVal val="visible"/>
                                      </p:to>
                                    </p:set>
                                    <p:animEffect transition="in" filter="dissolve">
                                      <p:cBhvr>
                                        <p:cTn id="18" dur="500"/>
                                        <p:tgtEl>
                                          <p:spTgt spid="576648">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76648">
                                            <p:txEl>
                                              <p:pRg st="2" end="2"/>
                                            </p:txEl>
                                          </p:spTgt>
                                        </p:tgtEl>
                                        <p:attrNameLst>
                                          <p:attrName>style.visibility</p:attrName>
                                        </p:attrNameLst>
                                      </p:cBhvr>
                                      <p:to>
                                        <p:strVal val="visible"/>
                                      </p:to>
                                    </p:set>
                                    <p:animEffect transition="in" filter="dissolve">
                                      <p:cBhvr>
                                        <p:cTn id="21" dur="500"/>
                                        <p:tgtEl>
                                          <p:spTgt spid="57664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576732"/>
                                        </p:tgtEl>
                                        <p:attrNameLst>
                                          <p:attrName>style.visibility</p:attrName>
                                        </p:attrNameLst>
                                      </p:cBhvr>
                                      <p:to>
                                        <p:strVal val="visible"/>
                                      </p:to>
                                    </p:set>
                                    <p:animEffect transition="in" filter="wipe(right)">
                                      <p:cBhvr>
                                        <p:cTn id="26" dur="1000"/>
                                        <p:tgtEl>
                                          <p:spTgt spid="5767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576745"/>
                                        </p:tgtEl>
                                        <p:attrNameLst>
                                          <p:attrName>style.visibility</p:attrName>
                                        </p:attrNameLst>
                                      </p:cBhvr>
                                      <p:to>
                                        <p:strVal val="visible"/>
                                      </p:to>
                                    </p:set>
                                    <p:animEffect transition="in" filter="wipe(right)">
                                      <p:cBhvr>
                                        <p:cTn id="31" dur="500"/>
                                        <p:tgtEl>
                                          <p:spTgt spid="57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66">
            <a:extLst>
              <a:ext uri="{FF2B5EF4-FFF2-40B4-BE49-F238E27FC236}">
                <a16:creationId xmlns:a16="http://schemas.microsoft.com/office/drawing/2014/main" id="{00249F67-45E3-49D4-97CC-269FDDB9CBE7}"/>
              </a:ext>
            </a:extLst>
          </p:cNvPr>
          <p:cNvSpPr>
            <a:spLocks noGrp="1" noChangeArrowheads="1"/>
          </p:cNvSpPr>
          <p:nvPr>
            <p:ph type="title"/>
          </p:nvPr>
        </p:nvSpPr>
        <p:spPr/>
        <p:txBody>
          <a:bodyPr/>
          <a:lstStyle/>
          <a:p>
            <a:r>
              <a:rPr lang="en-US" altLang="zh-TW"/>
              <a:t>IP fragmentation, reassembly</a:t>
            </a:r>
          </a:p>
        </p:txBody>
      </p:sp>
      <p:sp>
        <p:nvSpPr>
          <p:cNvPr id="37890" name="Footer Placeholder 5">
            <a:extLst>
              <a:ext uri="{FF2B5EF4-FFF2-40B4-BE49-F238E27FC236}">
                <a16:creationId xmlns:a16="http://schemas.microsoft.com/office/drawing/2014/main" id="{871062A8-EC3F-4B6B-9670-C1B5EF2B9445}"/>
              </a:ext>
            </a:extLst>
          </p:cNvPr>
          <p:cNvSpPr>
            <a:spLocks noGrp="1"/>
          </p:cNvSpPr>
          <p:nvPr>
            <p:ph type="ftr"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p>
        </p:txBody>
      </p:sp>
      <p:sp>
        <p:nvSpPr>
          <p:cNvPr id="37891" name="Slide Number Placeholder 6">
            <a:extLst>
              <a:ext uri="{FF2B5EF4-FFF2-40B4-BE49-F238E27FC236}">
                <a16:creationId xmlns:a16="http://schemas.microsoft.com/office/drawing/2014/main" id="{5AE69F1E-121D-49B2-9753-6CD37A3A10D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t>4-</a:t>
            </a:r>
            <a:fld id="{D0821946-D166-4D23-AE89-52D03DDB07A2}" type="slidenum">
              <a:rPr lang="en-US" altLang="zh-TW" smtClean="0"/>
              <a:pPr/>
              <a:t>104</a:t>
            </a:fld>
            <a:endParaRPr lang="en-US" altLang="zh-TW"/>
          </a:p>
        </p:txBody>
      </p:sp>
      <p:grpSp>
        <p:nvGrpSpPr>
          <p:cNvPr id="37892" name="Group 4">
            <a:extLst>
              <a:ext uri="{FF2B5EF4-FFF2-40B4-BE49-F238E27FC236}">
                <a16:creationId xmlns:a16="http://schemas.microsoft.com/office/drawing/2014/main" id="{CE20221D-289E-4A05-A287-8785939C6BD4}"/>
              </a:ext>
            </a:extLst>
          </p:cNvPr>
          <p:cNvGrpSpPr>
            <a:grpSpLocks/>
          </p:cNvGrpSpPr>
          <p:nvPr/>
        </p:nvGrpSpPr>
        <p:grpSpPr bwMode="auto">
          <a:xfrm>
            <a:off x="3595688" y="1527175"/>
            <a:ext cx="4248150" cy="660400"/>
            <a:chOff x="3006" y="1205"/>
            <a:chExt cx="2676" cy="416"/>
          </a:xfrm>
        </p:grpSpPr>
        <p:sp>
          <p:nvSpPr>
            <p:cNvPr id="37944" name="Rectangle 5">
              <a:extLst>
                <a:ext uri="{FF2B5EF4-FFF2-40B4-BE49-F238E27FC236}">
                  <a16:creationId xmlns:a16="http://schemas.microsoft.com/office/drawing/2014/main" id="{19CDC2BE-C8A3-4506-B838-CCB2C850F1B4}"/>
                </a:ext>
              </a:extLst>
            </p:cNvPr>
            <p:cNvSpPr>
              <a:spLocks noChangeArrowheads="1"/>
            </p:cNvSpPr>
            <p:nvPr/>
          </p:nvSpPr>
          <p:spPr bwMode="auto">
            <a:xfrm>
              <a:off x="3048" y="1212"/>
              <a:ext cx="2634" cy="34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a:p>
          </p:txBody>
        </p:sp>
        <p:sp>
          <p:nvSpPr>
            <p:cNvPr id="37945" name="Rectangle 6">
              <a:extLst>
                <a:ext uri="{FF2B5EF4-FFF2-40B4-BE49-F238E27FC236}">
                  <a16:creationId xmlns:a16="http://schemas.microsoft.com/office/drawing/2014/main" id="{EF97BF8C-6F4F-4EFF-AF5F-9C2B56F81842}"/>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7946" name="Text Box 7">
              <a:extLst>
                <a:ext uri="{FF2B5EF4-FFF2-40B4-BE49-F238E27FC236}">
                  <a16:creationId xmlns:a16="http://schemas.microsoft.com/office/drawing/2014/main" id="{5D728DD4-43D2-4C60-AC5E-1FD995F4343C}"/>
                </a:ext>
              </a:extLst>
            </p:cNvPr>
            <p:cNvSpPr txBox="1">
              <a:spLocks noChangeArrowheads="1"/>
            </p:cNvSpPr>
            <p:nvPr/>
          </p:nvSpPr>
          <p:spPr bwMode="auto">
            <a:xfrm>
              <a:off x="3734" y="1205"/>
              <a:ext cx="2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ID</a:t>
              </a:r>
            </a:p>
            <a:p>
              <a:r>
                <a:rPr lang="en-US" altLang="zh-TW">
                  <a:ea typeface="新細明體" panose="02020500000000000000" pitchFamily="18" charset="-120"/>
                </a:rPr>
                <a:t>=x</a:t>
              </a:r>
            </a:p>
          </p:txBody>
        </p:sp>
        <p:sp>
          <p:nvSpPr>
            <p:cNvPr id="37947" name="Text Box 8">
              <a:extLst>
                <a:ext uri="{FF2B5EF4-FFF2-40B4-BE49-F238E27FC236}">
                  <a16:creationId xmlns:a16="http://schemas.microsoft.com/office/drawing/2014/main" id="{CF9A2489-DE9C-4341-BDF9-79A932306661}"/>
                </a:ext>
              </a:extLst>
            </p:cNvPr>
            <p:cNvSpPr txBox="1">
              <a:spLocks noChangeArrowheads="1"/>
            </p:cNvSpPr>
            <p:nvPr/>
          </p:nvSpPr>
          <p:spPr bwMode="auto">
            <a:xfrm>
              <a:off x="4648" y="1217"/>
              <a:ext cx="46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offset</a:t>
              </a:r>
            </a:p>
            <a:p>
              <a:pPr algn="ctr"/>
              <a:r>
                <a:rPr lang="en-US" altLang="zh-TW">
                  <a:ea typeface="新細明體" panose="02020500000000000000" pitchFamily="18" charset="-120"/>
                </a:rPr>
                <a:t>=0</a:t>
              </a:r>
            </a:p>
          </p:txBody>
        </p:sp>
        <p:sp>
          <p:nvSpPr>
            <p:cNvPr id="37948" name="Text Box 9">
              <a:extLst>
                <a:ext uri="{FF2B5EF4-FFF2-40B4-BE49-F238E27FC236}">
                  <a16:creationId xmlns:a16="http://schemas.microsoft.com/office/drawing/2014/main" id="{90D41852-D704-4812-951D-D8B9448E6587}"/>
                </a:ext>
              </a:extLst>
            </p:cNvPr>
            <p:cNvSpPr txBox="1">
              <a:spLocks noChangeArrowheads="1"/>
            </p:cNvSpPr>
            <p:nvPr/>
          </p:nvSpPr>
          <p:spPr bwMode="auto">
            <a:xfrm>
              <a:off x="4017" y="1217"/>
              <a:ext cx="5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fragflag</a:t>
              </a:r>
            </a:p>
            <a:p>
              <a:pPr algn="ctr"/>
              <a:r>
                <a:rPr lang="en-US" altLang="zh-TW">
                  <a:ea typeface="新細明體" panose="02020500000000000000" pitchFamily="18" charset="-120"/>
                </a:rPr>
                <a:t>=0</a:t>
              </a:r>
            </a:p>
          </p:txBody>
        </p:sp>
        <p:sp>
          <p:nvSpPr>
            <p:cNvPr id="37949" name="Text Box 10">
              <a:extLst>
                <a:ext uri="{FF2B5EF4-FFF2-40B4-BE49-F238E27FC236}">
                  <a16:creationId xmlns:a16="http://schemas.microsoft.com/office/drawing/2014/main" id="{22D7F3BB-5F9C-4A74-A189-540B2DC64206}"/>
                </a:ext>
              </a:extLst>
            </p:cNvPr>
            <p:cNvSpPr txBox="1">
              <a:spLocks noChangeArrowheads="1"/>
            </p:cNvSpPr>
            <p:nvPr/>
          </p:nvSpPr>
          <p:spPr bwMode="auto">
            <a:xfrm>
              <a:off x="3230" y="1205"/>
              <a:ext cx="5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length</a:t>
              </a:r>
            </a:p>
            <a:p>
              <a:r>
                <a:rPr lang="en-US" altLang="zh-TW">
                  <a:ea typeface="新細明體" panose="02020500000000000000" pitchFamily="18" charset="-120"/>
                </a:rPr>
                <a:t>=4000</a:t>
              </a:r>
            </a:p>
          </p:txBody>
        </p:sp>
        <p:sp>
          <p:nvSpPr>
            <p:cNvPr id="37950" name="Line 11">
              <a:extLst>
                <a:ext uri="{FF2B5EF4-FFF2-40B4-BE49-F238E27FC236}">
                  <a16:creationId xmlns:a16="http://schemas.microsoft.com/office/drawing/2014/main" id="{C1D718AF-3471-4B14-A21F-F73D414DA868}"/>
                </a:ext>
              </a:extLst>
            </p:cNvPr>
            <p:cNvSpPr>
              <a:spLocks noChangeShapeType="1"/>
            </p:cNvSpPr>
            <p:nvPr/>
          </p:nvSpPr>
          <p:spPr bwMode="auto">
            <a:xfrm>
              <a:off x="3246"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51" name="Line 12">
              <a:extLst>
                <a:ext uri="{FF2B5EF4-FFF2-40B4-BE49-F238E27FC236}">
                  <a16:creationId xmlns:a16="http://schemas.microsoft.com/office/drawing/2014/main" id="{02BEFC0D-33E0-42F3-948C-BCBF90B3558F}"/>
                </a:ext>
              </a:extLst>
            </p:cNvPr>
            <p:cNvSpPr>
              <a:spLocks noChangeShapeType="1"/>
            </p:cNvSpPr>
            <p:nvPr/>
          </p:nvSpPr>
          <p:spPr bwMode="auto">
            <a:xfrm>
              <a:off x="3750"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52" name="Line 13">
              <a:extLst>
                <a:ext uri="{FF2B5EF4-FFF2-40B4-BE49-F238E27FC236}">
                  <a16:creationId xmlns:a16="http://schemas.microsoft.com/office/drawing/2014/main" id="{A419CA68-9256-4826-B3A9-3D1FA518D038}"/>
                </a:ext>
              </a:extLst>
            </p:cNvPr>
            <p:cNvSpPr>
              <a:spLocks noChangeShapeType="1"/>
            </p:cNvSpPr>
            <p:nvPr/>
          </p:nvSpPr>
          <p:spPr bwMode="auto">
            <a:xfrm>
              <a:off x="4020" y="1254"/>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53" name="Line 14">
              <a:extLst>
                <a:ext uri="{FF2B5EF4-FFF2-40B4-BE49-F238E27FC236}">
                  <a16:creationId xmlns:a16="http://schemas.microsoft.com/office/drawing/2014/main" id="{C8D188EE-1778-4EE1-BF59-93A30393A3A5}"/>
                </a:ext>
              </a:extLst>
            </p:cNvPr>
            <p:cNvSpPr>
              <a:spLocks noChangeShapeType="1"/>
            </p:cNvSpPr>
            <p:nvPr/>
          </p:nvSpPr>
          <p:spPr bwMode="auto">
            <a:xfrm>
              <a:off x="4638"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54" name="Line 15">
              <a:extLst>
                <a:ext uri="{FF2B5EF4-FFF2-40B4-BE49-F238E27FC236}">
                  <a16:creationId xmlns:a16="http://schemas.microsoft.com/office/drawing/2014/main" id="{99ACCE58-2696-4C12-BD8D-7AA02109A042}"/>
                </a:ext>
              </a:extLst>
            </p:cNvPr>
            <p:cNvSpPr>
              <a:spLocks noChangeShapeType="1"/>
            </p:cNvSpPr>
            <p:nvPr/>
          </p:nvSpPr>
          <p:spPr bwMode="auto">
            <a:xfrm>
              <a:off x="5112"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55" name="Rectangle 16">
              <a:extLst>
                <a:ext uri="{FF2B5EF4-FFF2-40B4-BE49-F238E27FC236}">
                  <a16:creationId xmlns:a16="http://schemas.microsoft.com/office/drawing/2014/main" id="{AEB16BCE-4859-489D-9384-B349EC48275A}"/>
                </a:ext>
              </a:extLst>
            </p:cNvPr>
            <p:cNvSpPr>
              <a:spLocks noChangeArrowheads="1"/>
            </p:cNvSpPr>
            <p:nvPr/>
          </p:nvSpPr>
          <p:spPr bwMode="auto">
            <a:xfrm>
              <a:off x="5232" y="1212"/>
              <a:ext cx="138" cy="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577606" name="Group 70">
            <a:extLst>
              <a:ext uri="{FF2B5EF4-FFF2-40B4-BE49-F238E27FC236}">
                <a16:creationId xmlns:a16="http://schemas.microsoft.com/office/drawing/2014/main" id="{A1BE0998-193B-4FDF-AFAF-B281257C2A84}"/>
              </a:ext>
            </a:extLst>
          </p:cNvPr>
          <p:cNvGrpSpPr>
            <a:grpSpLocks/>
          </p:cNvGrpSpPr>
          <p:nvPr/>
        </p:nvGrpSpPr>
        <p:grpSpPr bwMode="auto">
          <a:xfrm>
            <a:off x="3684588" y="2290763"/>
            <a:ext cx="4711700" cy="3278187"/>
            <a:chOff x="2321" y="1443"/>
            <a:chExt cx="2968" cy="2065"/>
          </a:xfrm>
        </p:grpSpPr>
        <p:grpSp>
          <p:nvGrpSpPr>
            <p:cNvPr id="37901" name="Group 17">
              <a:extLst>
                <a:ext uri="{FF2B5EF4-FFF2-40B4-BE49-F238E27FC236}">
                  <a16:creationId xmlns:a16="http://schemas.microsoft.com/office/drawing/2014/main" id="{087CF1FD-940D-4A49-B519-BEC8566B5B3A}"/>
                </a:ext>
              </a:extLst>
            </p:cNvPr>
            <p:cNvGrpSpPr>
              <a:grpSpLocks/>
            </p:cNvGrpSpPr>
            <p:nvPr/>
          </p:nvGrpSpPr>
          <p:grpSpPr bwMode="auto">
            <a:xfrm>
              <a:off x="2613" y="2066"/>
              <a:ext cx="2676" cy="416"/>
              <a:chOff x="3006" y="1205"/>
              <a:chExt cx="2676" cy="416"/>
            </a:xfrm>
          </p:grpSpPr>
          <p:sp>
            <p:nvSpPr>
              <p:cNvPr id="37932" name="Rectangle 18">
                <a:extLst>
                  <a:ext uri="{FF2B5EF4-FFF2-40B4-BE49-F238E27FC236}">
                    <a16:creationId xmlns:a16="http://schemas.microsoft.com/office/drawing/2014/main" id="{E1AFC37A-B42C-4168-AA82-A5BB7A383738}"/>
                  </a:ext>
                </a:extLst>
              </p:cNvPr>
              <p:cNvSpPr>
                <a:spLocks noChangeArrowheads="1"/>
              </p:cNvSpPr>
              <p:nvPr/>
            </p:nvSpPr>
            <p:spPr bwMode="auto">
              <a:xfrm>
                <a:off x="3048" y="1212"/>
                <a:ext cx="2634" cy="34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a:p>
            </p:txBody>
          </p:sp>
          <p:sp>
            <p:nvSpPr>
              <p:cNvPr id="37933" name="Rectangle 19">
                <a:extLst>
                  <a:ext uri="{FF2B5EF4-FFF2-40B4-BE49-F238E27FC236}">
                    <a16:creationId xmlns:a16="http://schemas.microsoft.com/office/drawing/2014/main" id="{08DF616F-D37D-4769-8484-B30A11C7FC63}"/>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7934" name="Text Box 20">
                <a:extLst>
                  <a:ext uri="{FF2B5EF4-FFF2-40B4-BE49-F238E27FC236}">
                    <a16:creationId xmlns:a16="http://schemas.microsoft.com/office/drawing/2014/main" id="{A3F1FF05-0C90-4B0A-831F-7EC4A92D361D}"/>
                  </a:ext>
                </a:extLst>
              </p:cNvPr>
              <p:cNvSpPr txBox="1">
                <a:spLocks noChangeArrowheads="1"/>
              </p:cNvSpPr>
              <p:nvPr/>
            </p:nvSpPr>
            <p:spPr bwMode="auto">
              <a:xfrm>
                <a:off x="3734" y="1205"/>
                <a:ext cx="2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ID</a:t>
                </a:r>
              </a:p>
              <a:p>
                <a:r>
                  <a:rPr lang="en-US" altLang="zh-TW">
                    <a:ea typeface="新細明體" panose="02020500000000000000" pitchFamily="18" charset="-120"/>
                  </a:rPr>
                  <a:t>=x</a:t>
                </a:r>
              </a:p>
            </p:txBody>
          </p:sp>
          <p:sp>
            <p:nvSpPr>
              <p:cNvPr id="37935" name="Text Box 21">
                <a:extLst>
                  <a:ext uri="{FF2B5EF4-FFF2-40B4-BE49-F238E27FC236}">
                    <a16:creationId xmlns:a16="http://schemas.microsoft.com/office/drawing/2014/main" id="{2C4107C5-1478-4216-8A3E-012CD5D41A15}"/>
                  </a:ext>
                </a:extLst>
              </p:cNvPr>
              <p:cNvSpPr txBox="1">
                <a:spLocks noChangeArrowheads="1"/>
              </p:cNvSpPr>
              <p:nvPr/>
            </p:nvSpPr>
            <p:spPr bwMode="auto">
              <a:xfrm>
                <a:off x="4648" y="1217"/>
                <a:ext cx="46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offset</a:t>
                </a:r>
              </a:p>
              <a:p>
                <a:pPr algn="ctr"/>
                <a:r>
                  <a:rPr lang="en-US" altLang="zh-TW">
                    <a:ea typeface="新細明體" panose="02020500000000000000" pitchFamily="18" charset="-120"/>
                  </a:rPr>
                  <a:t>=0</a:t>
                </a:r>
              </a:p>
            </p:txBody>
          </p:sp>
          <p:sp>
            <p:nvSpPr>
              <p:cNvPr id="37936" name="Text Box 22">
                <a:extLst>
                  <a:ext uri="{FF2B5EF4-FFF2-40B4-BE49-F238E27FC236}">
                    <a16:creationId xmlns:a16="http://schemas.microsoft.com/office/drawing/2014/main" id="{0D0E6961-47DD-4CF2-B51B-916448D8C24E}"/>
                  </a:ext>
                </a:extLst>
              </p:cNvPr>
              <p:cNvSpPr txBox="1">
                <a:spLocks noChangeArrowheads="1"/>
              </p:cNvSpPr>
              <p:nvPr/>
            </p:nvSpPr>
            <p:spPr bwMode="auto">
              <a:xfrm>
                <a:off x="4017" y="1217"/>
                <a:ext cx="5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fragflag</a:t>
                </a:r>
              </a:p>
              <a:p>
                <a:pPr algn="ctr"/>
                <a:r>
                  <a:rPr lang="en-US" altLang="zh-TW">
                    <a:ea typeface="新細明體" panose="02020500000000000000" pitchFamily="18" charset="-120"/>
                  </a:rPr>
                  <a:t>=1</a:t>
                </a:r>
              </a:p>
            </p:txBody>
          </p:sp>
          <p:sp>
            <p:nvSpPr>
              <p:cNvPr id="37937" name="Text Box 23">
                <a:extLst>
                  <a:ext uri="{FF2B5EF4-FFF2-40B4-BE49-F238E27FC236}">
                    <a16:creationId xmlns:a16="http://schemas.microsoft.com/office/drawing/2014/main" id="{F1A94D0C-75CE-4004-95B5-A1C9D5BDEE62}"/>
                  </a:ext>
                </a:extLst>
              </p:cNvPr>
              <p:cNvSpPr txBox="1">
                <a:spLocks noChangeArrowheads="1"/>
              </p:cNvSpPr>
              <p:nvPr/>
            </p:nvSpPr>
            <p:spPr bwMode="auto">
              <a:xfrm>
                <a:off x="3230" y="1205"/>
                <a:ext cx="5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length</a:t>
                </a:r>
              </a:p>
              <a:p>
                <a:r>
                  <a:rPr lang="en-US" altLang="zh-TW">
                    <a:ea typeface="新細明體" panose="02020500000000000000" pitchFamily="18" charset="-120"/>
                  </a:rPr>
                  <a:t>=1500</a:t>
                </a:r>
              </a:p>
            </p:txBody>
          </p:sp>
          <p:sp>
            <p:nvSpPr>
              <p:cNvPr id="37938" name="Line 24">
                <a:extLst>
                  <a:ext uri="{FF2B5EF4-FFF2-40B4-BE49-F238E27FC236}">
                    <a16:creationId xmlns:a16="http://schemas.microsoft.com/office/drawing/2014/main" id="{581C77C1-EB66-4A55-B946-87248D79F3C4}"/>
                  </a:ext>
                </a:extLst>
              </p:cNvPr>
              <p:cNvSpPr>
                <a:spLocks noChangeShapeType="1"/>
              </p:cNvSpPr>
              <p:nvPr/>
            </p:nvSpPr>
            <p:spPr bwMode="auto">
              <a:xfrm>
                <a:off x="3246"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39" name="Line 25">
                <a:extLst>
                  <a:ext uri="{FF2B5EF4-FFF2-40B4-BE49-F238E27FC236}">
                    <a16:creationId xmlns:a16="http://schemas.microsoft.com/office/drawing/2014/main" id="{ABC9B18F-B3C2-45E3-B768-B3F221586823}"/>
                  </a:ext>
                </a:extLst>
              </p:cNvPr>
              <p:cNvSpPr>
                <a:spLocks noChangeShapeType="1"/>
              </p:cNvSpPr>
              <p:nvPr/>
            </p:nvSpPr>
            <p:spPr bwMode="auto">
              <a:xfrm>
                <a:off x="3750"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40" name="Line 26">
                <a:extLst>
                  <a:ext uri="{FF2B5EF4-FFF2-40B4-BE49-F238E27FC236}">
                    <a16:creationId xmlns:a16="http://schemas.microsoft.com/office/drawing/2014/main" id="{55FFB0BC-EF1E-4A3E-8CB1-3EF99735E2D2}"/>
                  </a:ext>
                </a:extLst>
              </p:cNvPr>
              <p:cNvSpPr>
                <a:spLocks noChangeShapeType="1"/>
              </p:cNvSpPr>
              <p:nvPr/>
            </p:nvSpPr>
            <p:spPr bwMode="auto">
              <a:xfrm>
                <a:off x="4020" y="1254"/>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41" name="Line 27">
                <a:extLst>
                  <a:ext uri="{FF2B5EF4-FFF2-40B4-BE49-F238E27FC236}">
                    <a16:creationId xmlns:a16="http://schemas.microsoft.com/office/drawing/2014/main" id="{5C8E554D-A320-4C23-808C-232FF2DAC27E}"/>
                  </a:ext>
                </a:extLst>
              </p:cNvPr>
              <p:cNvSpPr>
                <a:spLocks noChangeShapeType="1"/>
              </p:cNvSpPr>
              <p:nvPr/>
            </p:nvSpPr>
            <p:spPr bwMode="auto">
              <a:xfrm>
                <a:off x="4638"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42" name="Line 28">
                <a:extLst>
                  <a:ext uri="{FF2B5EF4-FFF2-40B4-BE49-F238E27FC236}">
                    <a16:creationId xmlns:a16="http://schemas.microsoft.com/office/drawing/2014/main" id="{63EC77D3-F0B4-4298-9DD2-E4F722A3BBA5}"/>
                  </a:ext>
                </a:extLst>
              </p:cNvPr>
              <p:cNvSpPr>
                <a:spLocks noChangeShapeType="1"/>
              </p:cNvSpPr>
              <p:nvPr/>
            </p:nvSpPr>
            <p:spPr bwMode="auto">
              <a:xfrm>
                <a:off x="5112"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43" name="Rectangle 29">
                <a:extLst>
                  <a:ext uri="{FF2B5EF4-FFF2-40B4-BE49-F238E27FC236}">
                    <a16:creationId xmlns:a16="http://schemas.microsoft.com/office/drawing/2014/main" id="{DFFAD16E-D851-495A-ABA8-D16ADE4FBD6C}"/>
                  </a:ext>
                </a:extLst>
              </p:cNvPr>
              <p:cNvSpPr>
                <a:spLocks noChangeArrowheads="1"/>
              </p:cNvSpPr>
              <p:nvPr/>
            </p:nvSpPr>
            <p:spPr bwMode="auto">
              <a:xfrm>
                <a:off x="5232" y="1212"/>
                <a:ext cx="138" cy="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7902" name="Group 30">
              <a:extLst>
                <a:ext uri="{FF2B5EF4-FFF2-40B4-BE49-F238E27FC236}">
                  <a16:creationId xmlns:a16="http://schemas.microsoft.com/office/drawing/2014/main" id="{D11C0095-4BB9-4C15-AC58-FF505DF0FC70}"/>
                </a:ext>
              </a:extLst>
            </p:cNvPr>
            <p:cNvGrpSpPr>
              <a:grpSpLocks/>
            </p:cNvGrpSpPr>
            <p:nvPr/>
          </p:nvGrpSpPr>
          <p:grpSpPr bwMode="auto">
            <a:xfrm>
              <a:off x="2613" y="2570"/>
              <a:ext cx="2676" cy="416"/>
              <a:chOff x="3006" y="1205"/>
              <a:chExt cx="2676" cy="416"/>
            </a:xfrm>
          </p:grpSpPr>
          <p:sp>
            <p:nvSpPr>
              <p:cNvPr id="37920" name="Rectangle 31">
                <a:extLst>
                  <a:ext uri="{FF2B5EF4-FFF2-40B4-BE49-F238E27FC236}">
                    <a16:creationId xmlns:a16="http://schemas.microsoft.com/office/drawing/2014/main" id="{766AF04C-16DF-40CD-9389-5DCD1BB6596C}"/>
                  </a:ext>
                </a:extLst>
              </p:cNvPr>
              <p:cNvSpPr>
                <a:spLocks noChangeArrowheads="1"/>
              </p:cNvSpPr>
              <p:nvPr/>
            </p:nvSpPr>
            <p:spPr bwMode="auto">
              <a:xfrm>
                <a:off x="3048" y="1212"/>
                <a:ext cx="2634" cy="34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a:p>
            </p:txBody>
          </p:sp>
          <p:sp>
            <p:nvSpPr>
              <p:cNvPr id="37921" name="Rectangle 32">
                <a:extLst>
                  <a:ext uri="{FF2B5EF4-FFF2-40B4-BE49-F238E27FC236}">
                    <a16:creationId xmlns:a16="http://schemas.microsoft.com/office/drawing/2014/main" id="{26BC2F31-37AD-4B69-97A6-470C68F0B02A}"/>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7922" name="Text Box 33">
                <a:extLst>
                  <a:ext uri="{FF2B5EF4-FFF2-40B4-BE49-F238E27FC236}">
                    <a16:creationId xmlns:a16="http://schemas.microsoft.com/office/drawing/2014/main" id="{86454159-BE2B-47ED-B24E-0374052CFCB6}"/>
                  </a:ext>
                </a:extLst>
              </p:cNvPr>
              <p:cNvSpPr txBox="1">
                <a:spLocks noChangeArrowheads="1"/>
              </p:cNvSpPr>
              <p:nvPr/>
            </p:nvSpPr>
            <p:spPr bwMode="auto">
              <a:xfrm>
                <a:off x="3734" y="1205"/>
                <a:ext cx="2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ID</a:t>
                </a:r>
              </a:p>
              <a:p>
                <a:r>
                  <a:rPr lang="en-US" altLang="zh-TW">
                    <a:ea typeface="新細明體" panose="02020500000000000000" pitchFamily="18" charset="-120"/>
                  </a:rPr>
                  <a:t>=x</a:t>
                </a:r>
              </a:p>
            </p:txBody>
          </p:sp>
          <p:sp>
            <p:nvSpPr>
              <p:cNvPr id="37923" name="Text Box 34">
                <a:extLst>
                  <a:ext uri="{FF2B5EF4-FFF2-40B4-BE49-F238E27FC236}">
                    <a16:creationId xmlns:a16="http://schemas.microsoft.com/office/drawing/2014/main" id="{152D1B94-F362-4CA5-B5C9-3E7BA43D02AE}"/>
                  </a:ext>
                </a:extLst>
              </p:cNvPr>
              <p:cNvSpPr txBox="1">
                <a:spLocks noChangeArrowheads="1"/>
              </p:cNvSpPr>
              <p:nvPr/>
            </p:nvSpPr>
            <p:spPr bwMode="auto">
              <a:xfrm>
                <a:off x="4648" y="1217"/>
                <a:ext cx="46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offset</a:t>
                </a:r>
              </a:p>
              <a:p>
                <a:pPr algn="ctr"/>
                <a:r>
                  <a:rPr lang="en-US" altLang="zh-TW">
                    <a:ea typeface="新細明體" panose="02020500000000000000" pitchFamily="18" charset="-120"/>
                  </a:rPr>
                  <a:t>=185</a:t>
                </a:r>
              </a:p>
            </p:txBody>
          </p:sp>
          <p:sp>
            <p:nvSpPr>
              <p:cNvPr id="37924" name="Text Box 35">
                <a:extLst>
                  <a:ext uri="{FF2B5EF4-FFF2-40B4-BE49-F238E27FC236}">
                    <a16:creationId xmlns:a16="http://schemas.microsoft.com/office/drawing/2014/main" id="{6B1B87C8-40B7-4333-8EF7-78BB5533FB4C}"/>
                  </a:ext>
                </a:extLst>
              </p:cNvPr>
              <p:cNvSpPr txBox="1">
                <a:spLocks noChangeArrowheads="1"/>
              </p:cNvSpPr>
              <p:nvPr/>
            </p:nvSpPr>
            <p:spPr bwMode="auto">
              <a:xfrm>
                <a:off x="4017" y="1217"/>
                <a:ext cx="5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fragflag</a:t>
                </a:r>
              </a:p>
              <a:p>
                <a:pPr algn="ctr"/>
                <a:r>
                  <a:rPr lang="en-US" altLang="zh-TW">
                    <a:ea typeface="新細明體" panose="02020500000000000000" pitchFamily="18" charset="-120"/>
                  </a:rPr>
                  <a:t>=1</a:t>
                </a:r>
              </a:p>
            </p:txBody>
          </p:sp>
          <p:sp>
            <p:nvSpPr>
              <p:cNvPr id="37925" name="Text Box 36">
                <a:extLst>
                  <a:ext uri="{FF2B5EF4-FFF2-40B4-BE49-F238E27FC236}">
                    <a16:creationId xmlns:a16="http://schemas.microsoft.com/office/drawing/2014/main" id="{DE4DD474-B04F-4BB1-A50B-C3A077531686}"/>
                  </a:ext>
                </a:extLst>
              </p:cNvPr>
              <p:cNvSpPr txBox="1">
                <a:spLocks noChangeArrowheads="1"/>
              </p:cNvSpPr>
              <p:nvPr/>
            </p:nvSpPr>
            <p:spPr bwMode="auto">
              <a:xfrm>
                <a:off x="3230" y="1205"/>
                <a:ext cx="5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length</a:t>
                </a:r>
              </a:p>
              <a:p>
                <a:r>
                  <a:rPr lang="en-US" altLang="zh-TW">
                    <a:ea typeface="新細明體" panose="02020500000000000000" pitchFamily="18" charset="-120"/>
                  </a:rPr>
                  <a:t>=1500</a:t>
                </a:r>
              </a:p>
            </p:txBody>
          </p:sp>
          <p:sp>
            <p:nvSpPr>
              <p:cNvPr id="37926" name="Line 37">
                <a:extLst>
                  <a:ext uri="{FF2B5EF4-FFF2-40B4-BE49-F238E27FC236}">
                    <a16:creationId xmlns:a16="http://schemas.microsoft.com/office/drawing/2014/main" id="{AE45F394-8D28-4A7B-B7A8-57F84F0A748F}"/>
                  </a:ext>
                </a:extLst>
              </p:cNvPr>
              <p:cNvSpPr>
                <a:spLocks noChangeShapeType="1"/>
              </p:cNvSpPr>
              <p:nvPr/>
            </p:nvSpPr>
            <p:spPr bwMode="auto">
              <a:xfrm>
                <a:off x="3246"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7" name="Line 38">
                <a:extLst>
                  <a:ext uri="{FF2B5EF4-FFF2-40B4-BE49-F238E27FC236}">
                    <a16:creationId xmlns:a16="http://schemas.microsoft.com/office/drawing/2014/main" id="{77DE5BCE-698E-4F21-9410-4FB0910DE5CF}"/>
                  </a:ext>
                </a:extLst>
              </p:cNvPr>
              <p:cNvSpPr>
                <a:spLocks noChangeShapeType="1"/>
              </p:cNvSpPr>
              <p:nvPr/>
            </p:nvSpPr>
            <p:spPr bwMode="auto">
              <a:xfrm>
                <a:off x="3750"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8" name="Line 39">
                <a:extLst>
                  <a:ext uri="{FF2B5EF4-FFF2-40B4-BE49-F238E27FC236}">
                    <a16:creationId xmlns:a16="http://schemas.microsoft.com/office/drawing/2014/main" id="{8A8B972F-938E-40A0-B956-A6257FE191FF}"/>
                  </a:ext>
                </a:extLst>
              </p:cNvPr>
              <p:cNvSpPr>
                <a:spLocks noChangeShapeType="1"/>
              </p:cNvSpPr>
              <p:nvPr/>
            </p:nvSpPr>
            <p:spPr bwMode="auto">
              <a:xfrm>
                <a:off x="4020" y="1254"/>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9" name="Line 40">
                <a:extLst>
                  <a:ext uri="{FF2B5EF4-FFF2-40B4-BE49-F238E27FC236}">
                    <a16:creationId xmlns:a16="http://schemas.microsoft.com/office/drawing/2014/main" id="{A9709EE7-F511-4E0B-A747-1E16489A0D46}"/>
                  </a:ext>
                </a:extLst>
              </p:cNvPr>
              <p:cNvSpPr>
                <a:spLocks noChangeShapeType="1"/>
              </p:cNvSpPr>
              <p:nvPr/>
            </p:nvSpPr>
            <p:spPr bwMode="auto">
              <a:xfrm>
                <a:off x="4638"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30" name="Line 41">
                <a:extLst>
                  <a:ext uri="{FF2B5EF4-FFF2-40B4-BE49-F238E27FC236}">
                    <a16:creationId xmlns:a16="http://schemas.microsoft.com/office/drawing/2014/main" id="{B837D371-7738-4641-80D7-B2EC4EE3A82E}"/>
                  </a:ext>
                </a:extLst>
              </p:cNvPr>
              <p:cNvSpPr>
                <a:spLocks noChangeShapeType="1"/>
              </p:cNvSpPr>
              <p:nvPr/>
            </p:nvSpPr>
            <p:spPr bwMode="auto">
              <a:xfrm>
                <a:off x="5112"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31" name="Rectangle 42">
                <a:extLst>
                  <a:ext uri="{FF2B5EF4-FFF2-40B4-BE49-F238E27FC236}">
                    <a16:creationId xmlns:a16="http://schemas.microsoft.com/office/drawing/2014/main" id="{049C36F3-E221-4985-8C2B-3B6E454C200B}"/>
                  </a:ext>
                </a:extLst>
              </p:cNvPr>
              <p:cNvSpPr>
                <a:spLocks noChangeArrowheads="1"/>
              </p:cNvSpPr>
              <p:nvPr/>
            </p:nvSpPr>
            <p:spPr bwMode="auto">
              <a:xfrm>
                <a:off x="5232" y="1212"/>
                <a:ext cx="138" cy="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37903" name="Group 43">
              <a:extLst>
                <a:ext uri="{FF2B5EF4-FFF2-40B4-BE49-F238E27FC236}">
                  <a16:creationId xmlns:a16="http://schemas.microsoft.com/office/drawing/2014/main" id="{86993977-597A-4ACA-AFD2-AFE7F7EE67CD}"/>
                </a:ext>
              </a:extLst>
            </p:cNvPr>
            <p:cNvGrpSpPr>
              <a:grpSpLocks/>
            </p:cNvGrpSpPr>
            <p:nvPr/>
          </p:nvGrpSpPr>
          <p:grpSpPr bwMode="auto">
            <a:xfrm>
              <a:off x="2607" y="3092"/>
              <a:ext cx="2676" cy="416"/>
              <a:chOff x="3006" y="1205"/>
              <a:chExt cx="2676" cy="416"/>
            </a:xfrm>
          </p:grpSpPr>
          <p:sp>
            <p:nvSpPr>
              <p:cNvPr id="37908" name="Rectangle 44">
                <a:extLst>
                  <a:ext uri="{FF2B5EF4-FFF2-40B4-BE49-F238E27FC236}">
                    <a16:creationId xmlns:a16="http://schemas.microsoft.com/office/drawing/2014/main" id="{6237BE8A-A720-4710-99EB-FCD66F12DBF3}"/>
                  </a:ext>
                </a:extLst>
              </p:cNvPr>
              <p:cNvSpPr>
                <a:spLocks noChangeArrowheads="1"/>
              </p:cNvSpPr>
              <p:nvPr/>
            </p:nvSpPr>
            <p:spPr bwMode="auto">
              <a:xfrm>
                <a:off x="3048" y="1212"/>
                <a:ext cx="2634" cy="34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a:p>
            </p:txBody>
          </p:sp>
          <p:sp>
            <p:nvSpPr>
              <p:cNvPr id="37909" name="Rectangle 45">
                <a:extLst>
                  <a:ext uri="{FF2B5EF4-FFF2-40B4-BE49-F238E27FC236}">
                    <a16:creationId xmlns:a16="http://schemas.microsoft.com/office/drawing/2014/main" id="{49FC0948-DEC0-413F-829D-20D9791737DD}"/>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7910" name="Text Box 46">
                <a:extLst>
                  <a:ext uri="{FF2B5EF4-FFF2-40B4-BE49-F238E27FC236}">
                    <a16:creationId xmlns:a16="http://schemas.microsoft.com/office/drawing/2014/main" id="{526A4C4D-EAC6-45DD-ADB3-3790B43EA998}"/>
                  </a:ext>
                </a:extLst>
              </p:cNvPr>
              <p:cNvSpPr txBox="1">
                <a:spLocks noChangeArrowheads="1"/>
              </p:cNvSpPr>
              <p:nvPr/>
            </p:nvSpPr>
            <p:spPr bwMode="auto">
              <a:xfrm>
                <a:off x="3734" y="1205"/>
                <a:ext cx="2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ID</a:t>
                </a:r>
              </a:p>
              <a:p>
                <a:r>
                  <a:rPr lang="en-US" altLang="zh-TW">
                    <a:ea typeface="新細明體" panose="02020500000000000000" pitchFamily="18" charset="-120"/>
                  </a:rPr>
                  <a:t>=x</a:t>
                </a:r>
              </a:p>
            </p:txBody>
          </p:sp>
          <p:sp>
            <p:nvSpPr>
              <p:cNvPr id="37911" name="Text Box 47">
                <a:extLst>
                  <a:ext uri="{FF2B5EF4-FFF2-40B4-BE49-F238E27FC236}">
                    <a16:creationId xmlns:a16="http://schemas.microsoft.com/office/drawing/2014/main" id="{260CF477-2448-4C6C-9CB4-52536F438618}"/>
                  </a:ext>
                </a:extLst>
              </p:cNvPr>
              <p:cNvSpPr txBox="1">
                <a:spLocks noChangeArrowheads="1"/>
              </p:cNvSpPr>
              <p:nvPr/>
            </p:nvSpPr>
            <p:spPr bwMode="auto">
              <a:xfrm>
                <a:off x="4648" y="1217"/>
                <a:ext cx="46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offset</a:t>
                </a:r>
              </a:p>
              <a:p>
                <a:pPr algn="ctr"/>
                <a:r>
                  <a:rPr lang="en-US" altLang="zh-TW">
                    <a:ea typeface="新細明體" panose="02020500000000000000" pitchFamily="18" charset="-120"/>
                  </a:rPr>
                  <a:t>=370</a:t>
                </a:r>
              </a:p>
            </p:txBody>
          </p:sp>
          <p:sp>
            <p:nvSpPr>
              <p:cNvPr id="37912" name="Text Box 48">
                <a:extLst>
                  <a:ext uri="{FF2B5EF4-FFF2-40B4-BE49-F238E27FC236}">
                    <a16:creationId xmlns:a16="http://schemas.microsoft.com/office/drawing/2014/main" id="{861C12F9-CE2F-47D3-9AD5-52774B821BDF}"/>
                  </a:ext>
                </a:extLst>
              </p:cNvPr>
              <p:cNvSpPr txBox="1">
                <a:spLocks noChangeArrowheads="1"/>
              </p:cNvSpPr>
              <p:nvPr/>
            </p:nvSpPr>
            <p:spPr bwMode="auto">
              <a:xfrm>
                <a:off x="4017" y="1217"/>
                <a:ext cx="5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fragflag</a:t>
                </a:r>
              </a:p>
              <a:p>
                <a:pPr algn="ctr"/>
                <a:r>
                  <a:rPr lang="en-US" altLang="zh-TW">
                    <a:ea typeface="新細明體" panose="02020500000000000000" pitchFamily="18" charset="-120"/>
                  </a:rPr>
                  <a:t>=0</a:t>
                </a:r>
              </a:p>
            </p:txBody>
          </p:sp>
          <p:sp>
            <p:nvSpPr>
              <p:cNvPr id="37913" name="Text Box 49">
                <a:extLst>
                  <a:ext uri="{FF2B5EF4-FFF2-40B4-BE49-F238E27FC236}">
                    <a16:creationId xmlns:a16="http://schemas.microsoft.com/office/drawing/2014/main" id="{069EC213-F556-4D6D-8143-44DE4F9B1992}"/>
                  </a:ext>
                </a:extLst>
              </p:cNvPr>
              <p:cNvSpPr txBox="1">
                <a:spLocks noChangeArrowheads="1"/>
              </p:cNvSpPr>
              <p:nvPr/>
            </p:nvSpPr>
            <p:spPr bwMode="auto">
              <a:xfrm>
                <a:off x="3230" y="1205"/>
                <a:ext cx="5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length</a:t>
                </a:r>
              </a:p>
              <a:p>
                <a:r>
                  <a:rPr lang="en-US" altLang="zh-TW">
                    <a:ea typeface="新細明體" panose="02020500000000000000" pitchFamily="18" charset="-120"/>
                  </a:rPr>
                  <a:t>=1040</a:t>
                </a:r>
              </a:p>
            </p:txBody>
          </p:sp>
          <p:sp>
            <p:nvSpPr>
              <p:cNvPr id="37914" name="Line 50">
                <a:extLst>
                  <a:ext uri="{FF2B5EF4-FFF2-40B4-BE49-F238E27FC236}">
                    <a16:creationId xmlns:a16="http://schemas.microsoft.com/office/drawing/2014/main" id="{6FE8EA28-E7AC-429D-840D-D7C476257992}"/>
                  </a:ext>
                </a:extLst>
              </p:cNvPr>
              <p:cNvSpPr>
                <a:spLocks noChangeShapeType="1"/>
              </p:cNvSpPr>
              <p:nvPr/>
            </p:nvSpPr>
            <p:spPr bwMode="auto">
              <a:xfrm>
                <a:off x="3246"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5" name="Line 51">
                <a:extLst>
                  <a:ext uri="{FF2B5EF4-FFF2-40B4-BE49-F238E27FC236}">
                    <a16:creationId xmlns:a16="http://schemas.microsoft.com/office/drawing/2014/main" id="{23C6C043-3DF9-4884-8125-4259DD01541D}"/>
                  </a:ext>
                </a:extLst>
              </p:cNvPr>
              <p:cNvSpPr>
                <a:spLocks noChangeShapeType="1"/>
              </p:cNvSpPr>
              <p:nvPr/>
            </p:nvSpPr>
            <p:spPr bwMode="auto">
              <a:xfrm>
                <a:off x="3750"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6" name="Line 52">
                <a:extLst>
                  <a:ext uri="{FF2B5EF4-FFF2-40B4-BE49-F238E27FC236}">
                    <a16:creationId xmlns:a16="http://schemas.microsoft.com/office/drawing/2014/main" id="{6AB39BB2-AE1D-4038-AE77-0FBFE939AC77}"/>
                  </a:ext>
                </a:extLst>
              </p:cNvPr>
              <p:cNvSpPr>
                <a:spLocks noChangeShapeType="1"/>
              </p:cNvSpPr>
              <p:nvPr/>
            </p:nvSpPr>
            <p:spPr bwMode="auto">
              <a:xfrm>
                <a:off x="4020" y="1254"/>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7" name="Line 53">
                <a:extLst>
                  <a:ext uri="{FF2B5EF4-FFF2-40B4-BE49-F238E27FC236}">
                    <a16:creationId xmlns:a16="http://schemas.microsoft.com/office/drawing/2014/main" id="{F2D38A60-BDEA-400F-82D4-8B3B1BF48ADD}"/>
                  </a:ext>
                </a:extLst>
              </p:cNvPr>
              <p:cNvSpPr>
                <a:spLocks noChangeShapeType="1"/>
              </p:cNvSpPr>
              <p:nvPr/>
            </p:nvSpPr>
            <p:spPr bwMode="auto">
              <a:xfrm>
                <a:off x="4638"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8" name="Line 54">
                <a:extLst>
                  <a:ext uri="{FF2B5EF4-FFF2-40B4-BE49-F238E27FC236}">
                    <a16:creationId xmlns:a16="http://schemas.microsoft.com/office/drawing/2014/main" id="{185042A6-316A-44E1-BF1E-8952C0D06EB6}"/>
                  </a:ext>
                </a:extLst>
              </p:cNvPr>
              <p:cNvSpPr>
                <a:spLocks noChangeShapeType="1"/>
              </p:cNvSpPr>
              <p:nvPr/>
            </p:nvSpPr>
            <p:spPr bwMode="auto">
              <a:xfrm>
                <a:off x="5112" y="1242"/>
                <a:ext cx="0" cy="3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9" name="Rectangle 55">
                <a:extLst>
                  <a:ext uri="{FF2B5EF4-FFF2-40B4-BE49-F238E27FC236}">
                    <a16:creationId xmlns:a16="http://schemas.microsoft.com/office/drawing/2014/main" id="{6013A099-F864-4FF1-A424-0F0A41F2EBC4}"/>
                  </a:ext>
                </a:extLst>
              </p:cNvPr>
              <p:cNvSpPr>
                <a:spLocks noChangeArrowheads="1"/>
              </p:cNvSpPr>
              <p:nvPr/>
            </p:nvSpPr>
            <p:spPr bwMode="auto">
              <a:xfrm>
                <a:off x="5232" y="1212"/>
                <a:ext cx="138" cy="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37904" name="Freeform 56">
              <a:extLst>
                <a:ext uri="{FF2B5EF4-FFF2-40B4-BE49-F238E27FC236}">
                  <a16:creationId xmlns:a16="http://schemas.microsoft.com/office/drawing/2014/main" id="{A23D6429-FAFB-41E1-A724-833629955ED0}"/>
                </a:ext>
              </a:extLst>
            </p:cNvPr>
            <p:cNvSpPr>
              <a:spLocks/>
            </p:cNvSpPr>
            <p:nvPr/>
          </p:nvSpPr>
          <p:spPr bwMode="auto">
            <a:xfrm>
              <a:off x="2337" y="1443"/>
              <a:ext cx="210" cy="1362"/>
            </a:xfrm>
            <a:custGeom>
              <a:avLst/>
              <a:gdLst>
                <a:gd name="T0" fmla="*/ 0 w 210"/>
                <a:gd name="T1" fmla="*/ 0 h 1362"/>
                <a:gd name="T2" fmla="*/ 0 w 210"/>
                <a:gd name="T3" fmla="*/ 1362 h 1362"/>
                <a:gd name="T4" fmla="*/ 210 w 210"/>
                <a:gd name="T5" fmla="*/ 858 h 1362"/>
                <a:gd name="T6" fmla="*/ 0 60000 65536"/>
                <a:gd name="T7" fmla="*/ 0 60000 65536"/>
                <a:gd name="T8" fmla="*/ 0 60000 65536"/>
              </a:gdLst>
              <a:ahLst/>
              <a:cxnLst>
                <a:cxn ang="T6">
                  <a:pos x="T0" y="T1"/>
                </a:cxn>
                <a:cxn ang="T7">
                  <a:pos x="T2" y="T3"/>
                </a:cxn>
                <a:cxn ang="T8">
                  <a:pos x="T4" y="T5"/>
                </a:cxn>
              </a:cxnLst>
              <a:rect l="0" t="0" r="r" b="b"/>
              <a:pathLst>
                <a:path w="210" h="1362">
                  <a:moveTo>
                    <a:pt x="0" y="0"/>
                  </a:moveTo>
                  <a:lnTo>
                    <a:pt x="0" y="1362"/>
                  </a:lnTo>
                  <a:lnTo>
                    <a:pt x="210" y="858"/>
                  </a:lnTo>
                </a:path>
              </a:pathLst>
            </a:custGeom>
            <a:noFill/>
            <a:ln w="190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05" name="Line 57">
              <a:extLst>
                <a:ext uri="{FF2B5EF4-FFF2-40B4-BE49-F238E27FC236}">
                  <a16:creationId xmlns:a16="http://schemas.microsoft.com/office/drawing/2014/main" id="{C2DAC286-C59B-4084-9EF9-17F2136B2CF7}"/>
                </a:ext>
              </a:extLst>
            </p:cNvPr>
            <p:cNvSpPr>
              <a:spLocks noChangeShapeType="1"/>
            </p:cNvSpPr>
            <p:nvPr/>
          </p:nvSpPr>
          <p:spPr bwMode="auto">
            <a:xfrm>
              <a:off x="2337" y="2787"/>
              <a:ext cx="228"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06" name="Line 58">
              <a:extLst>
                <a:ext uri="{FF2B5EF4-FFF2-40B4-BE49-F238E27FC236}">
                  <a16:creationId xmlns:a16="http://schemas.microsoft.com/office/drawing/2014/main" id="{7FA54F55-EC13-475E-B04F-F1E6F5773E0E}"/>
                </a:ext>
              </a:extLst>
            </p:cNvPr>
            <p:cNvSpPr>
              <a:spLocks noChangeShapeType="1"/>
            </p:cNvSpPr>
            <p:nvPr/>
          </p:nvSpPr>
          <p:spPr bwMode="auto">
            <a:xfrm>
              <a:off x="2343" y="2793"/>
              <a:ext cx="210" cy="498"/>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07" name="Text Box 59">
              <a:extLst>
                <a:ext uri="{FF2B5EF4-FFF2-40B4-BE49-F238E27FC236}">
                  <a16:creationId xmlns:a16="http://schemas.microsoft.com/office/drawing/2014/main" id="{941DC62C-9248-47C6-B8D2-693EE856E8A9}"/>
                </a:ext>
              </a:extLst>
            </p:cNvPr>
            <p:cNvSpPr txBox="1">
              <a:spLocks noChangeArrowheads="1"/>
            </p:cNvSpPr>
            <p:nvPr/>
          </p:nvSpPr>
          <p:spPr bwMode="auto">
            <a:xfrm>
              <a:off x="2321" y="1490"/>
              <a:ext cx="198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i="1">
                  <a:solidFill>
                    <a:srgbClr val="CC0000"/>
                  </a:solidFill>
                  <a:ea typeface="新細明體" panose="02020500000000000000" pitchFamily="18" charset="-120"/>
                </a:rPr>
                <a:t>one large datagram becomes</a:t>
              </a:r>
            </a:p>
            <a:p>
              <a:r>
                <a:rPr lang="en-US" altLang="zh-TW" i="1">
                  <a:solidFill>
                    <a:srgbClr val="CC0000"/>
                  </a:solidFill>
                  <a:ea typeface="新細明體" panose="02020500000000000000" pitchFamily="18" charset="-120"/>
                </a:rPr>
                <a:t>several smaller datagrams</a:t>
              </a:r>
            </a:p>
          </p:txBody>
        </p:sp>
      </p:grpSp>
      <p:sp>
        <p:nvSpPr>
          <p:cNvPr id="37894" name="Rectangle 60">
            <a:extLst>
              <a:ext uri="{FF2B5EF4-FFF2-40B4-BE49-F238E27FC236}">
                <a16:creationId xmlns:a16="http://schemas.microsoft.com/office/drawing/2014/main" id="{53577BDA-F74A-4425-A63C-83F41F71F1C7}"/>
              </a:ext>
            </a:extLst>
          </p:cNvPr>
          <p:cNvSpPr>
            <a:spLocks noChangeArrowheads="1"/>
          </p:cNvSpPr>
          <p:nvPr/>
        </p:nvSpPr>
        <p:spPr bwMode="auto">
          <a:xfrm>
            <a:off x="826295" y="1730376"/>
            <a:ext cx="2830512"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buClr>
                <a:srgbClr val="000099"/>
              </a:buClr>
              <a:buSzPct val="65000"/>
              <a:buFont typeface="Wingdings" panose="05000000000000000000" pitchFamily="2" charset="2"/>
              <a:buNone/>
            </a:pPr>
            <a:r>
              <a:rPr lang="en-US" altLang="zh-TW" sz="2800" i="1" dirty="0">
                <a:solidFill>
                  <a:srgbClr val="CC0000"/>
                </a:solidFill>
                <a:latin typeface="Gill Sans MT" panose="020B0502020104020203" pitchFamily="34" charset="0"/>
                <a:ea typeface="新細明體" panose="02020500000000000000" pitchFamily="18" charset="-120"/>
              </a:rPr>
              <a:t>example:</a:t>
            </a:r>
          </a:p>
          <a:p>
            <a:pPr>
              <a:lnSpc>
                <a:spcPct val="85000"/>
              </a:lnSpc>
              <a:spcBef>
                <a:spcPct val="20000"/>
              </a:spcBef>
              <a:buClr>
                <a:srgbClr val="000099"/>
              </a:buClr>
              <a:buSzPct val="65000"/>
              <a:buFont typeface="Wingdings" panose="05000000000000000000" pitchFamily="2" charset="2"/>
              <a:buChar char="v"/>
            </a:pPr>
            <a:r>
              <a:rPr lang="en-US" altLang="zh-TW" sz="2000" dirty="0">
                <a:latin typeface="Gill Sans MT" panose="020B0502020104020203" pitchFamily="34" charset="0"/>
                <a:ea typeface="新細明體" panose="02020500000000000000" pitchFamily="18" charset="-120"/>
              </a:rPr>
              <a:t>4000 byte datagram</a:t>
            </a:r>
          </a:p>
          <a:p>
            <a:pPr>
              <a:lnSpc>
                <a:spcPct val="85000"/>
              </a:lnSpc>
              <a:spcBef>
                <a:spcPct val="20000"/>
              </a:spcBef>
              <a:buClr>
                <a:srgbClr val="000099"/>
              </a:buClr>
              <a:buSzPct val="65000"/>
              <a:buFont typeface="Wingdings" panose="05000000000000000000" pitchFamily="2" charset="2"/>
              <a:buChar char="v"/>
            </a:pPr>
            <a:r>
              <a:rPr lang="en-US" altLang="zh-TW" sz="2000" dirty="0">
                <a:latin typeface="Gill Sans MT" panose="020B0502020104020203" pitchFamily="34" charset="0"/>
                <a:ea typeface="新細明體" panose="02020500000000000000" pitchFamily="18" charset="-120"/>
              </a:rPr>
              <a:t>MTU = 1500 bytes</a:t>
            </a:r>
          </a:p>
          <a:p>
            <a:pPr>
              <a:lnSpc>
                <a:spcPct val="85000"/>
              </a:lnSpc>
              <a:spcBef>
                <a:spcPct val="20000"/>
              </a:spcBef>
              <a:buClr>
                <a:srgbClr val="000099"/>
              </a:buClr>
              <a:buSzPct val="65000"/>
              <a:buFont typeface="Wingdings" panose="05000000000000000000" pitchFamily="2" charset="2"/>
              <a:buChar char="v"/>
            </a:pPr>
            <a:endParaRPr lang="en-US" altLang="zh-TW" sz="2000" dirty="0">
              <a:latin typeface="Gill Sans MT" panose="020B0502020104020203" pitchFamily="34" charset="0"/>
              <a:ea typeface="新細明體" panose="02020500000000000000" pitchFamily="18" charset="-120"/>
            </a:endParaRPr>
          </a:p>
        </p:txBody>
      </p:sp>
      <p:sp>
        <p:nvSpPr>
          <p:cNvPr id="577597" name="Text Box 61">
            <a:extLst>
              <a:ext uri="{FF2B5EF4-FFF2-40B4-BE49-F238E27FC236}">
                <a16:creationId xmlns:a16="http://schemas.microsoft.com/office/drawing/2014/main" id="{3617258E-164B-4800-A2A8-C35C7343336E}"/>
              </a:ext>
            </a:extLst>
          </p:cNvPr>
          <p:cNvSpPr txBox="1">
            <a:spLocks noChangeArrowheads="1"/>
          </p:cNvSpPr>
          <p:nvPr/>
        </p:nvSpPr>
        <p:spPr bwMode="auto">
          <a:xfrm>
            <a:off x="1042988" y="3238500"/>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1480 bytes in </a:t>
            </a:r>
            <a:br>
              <a:rPr lang="en-US" altLang="zh-TW">
                <a:ea typeface="新細明體" panose="02020500000000000000" pitchFamily="18" charset="-120"/>
              </a:rPr>
            </a:br>
            <a:r>
              <a:rPr lang="en-US" altLang="zh-TW">
                <a:ea typeface="新細明體" panose="02020500000000000000" pitchFamily="18" charset="-120"/>
              </a:rPr>
              <a:t>data field</a:t>
            </a:r>
          </a:p>
        </p:txBody>
      </p:sp>
      <p:sp>
        <p:nvSpPr>
          <p:cNvPr id="577599" name="Text Box 63">
            <a:extLst>
              <a:ext uri="{FF2B5EF4-FFF2-40B4-BE49-F238E27FC236}">
                <a16:creationId xmlns:a16="http://schemas.microsoft.com/office/drawing/2014/main" id="{7E63F1C8-1189-43FD-AEC7-1AF3130C85B6}"/>
              </a:ext>
            </a:extLst>
          </p:cNvPr>
          <p:cNvSpPr txBox="1">
            <a:spLocks noChangeArrowheads="1"/>
          </p:cNvSpPr>
          <p:nvPr/>
        </p:nvSpPr>
        <p:spPr bwMode="auto">
          <a:xfrm>
            <a:off x="1504950" y="4071938"/>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ea typeface="新細明體" panose="02020500000000000000" pitchFamily="18" charset="-120"/>
              </a:rPr>
              <a:t>offset =</a:t>
            </a:r>
          </a:p>
          <a:p>
            <a:r>
              <a:rPr lang="en-US" altLang="zh-TW">
                <a:ea typeface="新細明體" panose="02020500000000000000" pitchFamily="18" charset="-120"/>
              </a:rPr>
              <a:t>1480/8 </a:t>
            </a:r>
          </a:p>
        </p:txBody>
      </p:sp>
      <p:sp>
        <p:nvSpPr>
          <p:cNvPr id="577604" name="Line 68">
            <a:extLst>
              <a:ext uri="{FF2B5EF4-FFF2-40B4-BE49-F238E27FC236}">
                <a16:creationId xmlns:a16="http://schemas.microsoft.com/office/drawing/2014/main" id="{302FF35E-7FAD-4CD7-BBC6-F74B601DA65C}"/>
              </a:ext>
            </a:extLst>
          </p:cNvPr>
          <p:cNvSpPr>
            <a:spLocks noChangeShapeType="1"/>
          </p:cNvSpPr>
          <p:nvPr/>
        </p:nvSpPr>
        <p:spPr bwMode="auto">
          <a:xfrm>
            <a:off x="1985963" y="3590925"/>
            <a:ext cx="261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577605" name="Line 69">
            <a:extLst>
              <a:ext uri="{FF2B5EF4-FFF2-40B4-BE49-F238E27FC236}">
                <a16:creationId xmlns:a16="http://schemas.microsoft.com/office/drawing/2014/main" id="{73FE632F-4B40-4581-BCC8-D0CE03FF9B13}"/>
              </a:ext>
            </a:extLst>
          </p:cNvPr>
          <p:cNvSpPr>
            <a:spLocks noChangeShapeType="1"/>
          </p:cNvSpPr>
          <p:nvPr/>
        </p:nvSpPr>
        <p:spPr bwMode="auto">
          <a:xfrm flipH="1">
            <a:off x="2319338" y="4394200"/>
            <a:ext cx="4672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77606"/>
                                        </p:tgtEl>
                                        <p:attrNameLst>
                                          <p:attrName>style.visibility</p:attrName>
                                        </p:attrNameLst>
                                      </p:cBhvr>
                                      <p:to>
                                        <p:strVal val="visible"/>
                                      </p:to>
                                    </p:set>
                                    <p:animEffect transition="in" filter="wipe(up)">
                                      <p:cBhvr>
                                        <p:cTn id="7" dur="1000"/>
                                        <p:tgtEl>
                                          <p:spTgt spid="577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7597"/>
                                        </p:tgtEl>
                                        <p:attrNameLst>
                                          <p:attrName>style.visibility</p:attrName>
                                        </p:attrNameLst>
                                      </p:cBhvr>
                                      <p:to>
                                        <p:strVal val="visible"/>
                                      </p:to>
                                    </p:set>
                                    <p:animEffect transition="in" filter="dissolve">
                                      <p:cBhvr>
                                        <p:cTn id="12" dur="500"/>
                                        <p:tgtEl>
                                          <p:spTgt spid="577597"/>
                                        </p:tgtEl>
                                      </p:cBhvr>
                                    </p:animEffect>
                                  </p:childTnLst>
                                </p:cTn>
                              </p:par>
                              <p:par>
                                <p:cTn id="13" presetID="9" presetClass="entr" presetSubtype="0" fill="hold" nodeType="withEffect">
                                  <p:stCondLst>
                                    <p:cond delay="0"/>
                                  </p:stCondLst>
                                  <p:childTnLst>
                                    <p:set>
                                      <p:cBhvr>
                                        <p:cTn id="14" dur="1" fill="hold">
                                          <p:stCondLst>
                                            <p:cond delay="0"/>
                                          </p:stCondLst>
                                        </p:cTn>
                                        <p:tgtEl>
                                          <p:spTgt spid="577604"/>
                                        </p:tgtEl>
                                        <p:attrNameLst>
                                          <p:attrName>style.visibility</p:attrName>
                                        </p:attrNameLst>
                                      </p:cBhvr>
                                      <p:to>
                                        <p:strVal val="visible"/>
                                      </p:to>
                                    </p:set>
                                    <p:animEffect transition="in" filter="dissolve">
                                      <p:cBhvr>
                                        <p:cTn id="15" dur="500"/>
                                        <p:tgtEl>
                                          <p:spTgt spid="5776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77599"/>
                                        </p:tgtEl>
                                        <p:attrNameLst>
                                          <p:attrName>style.visibility</p:attrName>
                                        </p:attrNameLst>
                                      </p:cBhvr>
                                      <p:to>
                                        <p:strVal val="visible"/>
                                      </p:to>
                                    </p:set>
                                    <p:animEffect transition="in" filter="dissolve">
                                      <p:cBhvr>
                                        <p:cTn id="20" dur="500"/>
                                        <p:tgtEl>
                                          <p:spTgt spid="577599"/>
                                        </p:tgtEl>
                                      </p:cBhvr>
                                    </p:animEffect>
                                  </p:childTnLst>
                                </p:cTn>
                              </p:par>
                              <p:par>
                                <p:cTn id="21" presetID="9" presetClass="entr" presetSubtype="0" fill="hold" nodeType="withEffect">
                                  <p:stCondLst>
                                    <p:cond delay="0"/>
                                  </p:stCondLst>
                                  <p:childTnLst>
                                    <p:set>
                                      <p:cBhvr>
                                        <p:cTn id="22" dur="1" fill="hold">
                                          <p:stCondLst>
                                            <p:cond delay="0"/>
                                          </p:stCondLst>
                                        </p:cTn>
                                        <p:tgtEl>
                                          <p:spTgt spid="577605"/>
                                        </p:tgtEl>
                                        <p:attrNameLst>
                                          <p:attrName>style.visibility</p:attrName>
                                        </p:attrNameLst>
                                      </p:cBhvr>
                                      <p:to>
                                        <p:strVal val="visible"/>
                                      </p:to>
                                    </p:set>
                                    <p:animEffect transition="in" filter="dissolve">
                                      <p:cBhvr>
                                        <p:cTn id="23" dur="500"/>
                                        <p:tgtEl>
                                          <p:spTgt spid="577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97" grpId="0"/>
      <p:bldP spid="57759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794CC97-09E2-406C-B219-6EB797C35A8A}"/>
              </a:ext>
            </a:extLst>
          </p:cNvPr>
          <p:cNvSpPr>
            <a:spLocks noGrp="1"/>
          </p:cNvSpPr>
          <p:nvPr>
            <p:ph type="title"/>
          </p:nvPr>
        </p:nvSpPr>
        <p:spPr/>
        <p:txBody>
          <a:bodyPr/>
          <a:lstStyle/>
          <a:p>
            <a:r>
              <a:rPr lang="en-US" altLang="zh-TW" dirty="0"/>
              <a:t>TCP vs UDP Packet</a:t>
            </a:r>
            <a:endParaRPr lang="zh-TW" altLang="en-US" dirty="0"/>
          </a:p>
        </p:txBody>
      </p:sp>
      <p:sp>
        <p:nvSpPr>
          <p:cNvPr id="5" name="頁尾版面配置區 4">
            <a:extLst>
              <a:ext uri="{FF2B5EF4-FFF2-40B4-BE49-F238E27FC236}">
                <a16:creationId xmlns:a16="http://schemas.microsoft.com/office/drawing/2014/main" id="{A8C11CDA-4389-4648-80D5-EBAEDBC6185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D70119-6AFC-4C5D-AB45-9433EA025E68}"/>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105</a:t>
            </a:fld>
            <a:endParaRPr lang="en-US" altLang="zh-TW" dirty="0"/>
          </a:p>
        </p:txBody>
      </p:sp>
      <p:pic>
        <p:nvPicPr>
          <p:cNvPr id="1028" name="Picture 4" descr="Credit to Microchip">
            <a:extLst>
              <a:ext uri="{FF2B5EF4-FFF2-40B4-BE49-F238E27FC236}">
                <a16:creationId xmlns:a16="http://schemas.microsoft.com/office/drawing/2014/main" id="{3A0B1F40-C21A-4749-93A3-2FAE066C9D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001" y="1981199"/>
            <a:ext cx="7339012" cy="410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t>Following a message through the Internet</a:t>
            </a:r>
            <a:endParaRPr lang="zh-TW" altLang="en-US" dirty="0"/>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7DC1BBB0-96F0-4077-A278-0F3FB5C104D3}" type="slidenum">
              <a:rPr lang="en-US" altLang="zh-TW" smtClean="0">
                <a:solidFill>
                  <a:srgbClr val="00B050"/>
                </a:solidFill>
              </a:rPr>
              <a:pPr/>
              <a:t>106</a:t>
            </a:fld>
            <a:endParaRPr lang="en-US" altLang="zh-TW" dirty="0"/>
          </a:p>
        </p:txBody>
      </p:sp>
      <p:pic>
        <p:nvPicPr>
          <p:cNvPr id="9" name="Picture 6" descr="In the origin portion of the diagram, the application prepares the message and provides a destination address. The message flows to transport, which chops the message into packets. The message continues to the network, which assigns an  intermediate address to each packet. The message is sent to a link, which transfers the packet. The message continues as links with flow back and forth between two networks. at each intermediate stop the network layer determines the direction in which the packet should be forwarded. In the final destination portion, the link receives the packet and sends it on to the network, which detects that the packet has reached its final destination. The flow continues to transport, which collects packets and reassembles the message. The final step is at the application, which receives the message.">
            <a:extLst>
              <a:ext uri="{FF2B5EF4-FFF2-40B4-BE49-F238E27FC236}">
                <a16:creationId xmlns:a16="http://schemas.microsoft.com/office/drawing/2014/main" id="{E1659F18-3F73-435D-845A-A7328E6837A2}"/>
              </a:ext>
            </a:extLst>
          </p:cNvPr>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12781" y="1417638"/>
            <a:ext cx="6740619" cy="50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6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Transport Layer</a:t>
            </a:r>
          </a:p>
          <a:p>
            <a:pPr lvl="1"/>
            <a:r>
              <a:rPr lang="en-US" altLang="zh-TW" dirty="0"/>
              <a:t>Transmission Control Protocol (TCP)</a:t>
            </a:r>
          </a:p>
          <a:p>
            <a:pPr lvl="1"/>
            <a:r>
              <a:rPr lang="en-US" altLang="zh-TW" dirty="0"/>
              <a:t>User Datagram Protocol (UDP)</a:t>
            </a:r>
          </a:p>
          <a:p>
            <a:r>
              <a:rPr lang="en-US" altLang="zh-TW" dirty="0"/>
              <a:t>Network Layer</a:t>
            </a:r>
          </a:p>
          <a:p>
            <a:pPr lvl="1"/>
            <a:r>
              <a:rPr lang="en-US" altLang="zh-TW" dirty="0"/>
              <a:t>Internet Protocol (IP) </a:t>
            </a:r>
          </a:p>
          <a:p>
            <a:pPr lvl="2"/>
            <a:r>
              <a:rPr lang="en-US" altLang="zh-TW" dirty="0"/>
              <a:t>IPv4 </a:t>
            </a:r>
          </a:p>
          <a:p>
            <a:pPr lvl="2"/>
            <a:r>
              <a:rPr lang="en-US" altLang="zh-TW" dirty="0"/>
              <a:t>IPv6</a:t>
            </a:r>
          </a:p>
          <a:p>
            <a:endParaRPr lang="zh-TW" altLang="en-US" dirty="0"/>
          </a:p>
        </p:txBody>
      </p:sp>
      <p:sp>
        <p:nvSpPr>
          <p:cNvPr id="3" name="標題 2"/>
          <p:cNvSpPr>
            <a:spLocks noGrp="1"/>
          </p:cNvSpPr>
          <p:nvPr>
            <p:ph type="title"/>
          </p:nvPr>
        </p:nvSpPr>
        <p:spPr/>
        <p:txBody>
          <a:bodyPr/>
          <a:lstStyle/>
          <a:p>
            <a:r>
              <a:rPr lang="en-US" altLang="zh-TW" dirty="0"/>
              <a:t>TCP/IP Protocol Suite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107</a:t>
            </a:fld>
            <a:endParaRPr lang="en-US" altLang="zh-TW" dirty="0"/>
          </a:p>
        </p:txBody>
      </p:sp>
    </p:spTree>
    <p:extLst>
      <p:ext uri="{BB962C8B-B14F-4D97-AF65-F5344CB8AC3E}">
        <p14:creationId xmlns:p14="http://schemas.microsoft.com/office/powerpoint/2010/main" val="263701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TCP/IP Stack</a:t>
            </a:r>
            <a:endParaRPr lang="zh-TW" altLang="en-US" dirty="0"/>
          </a:p>
        </p:txBody>
      </p:sp>
      <p:sp>
        <p:nvSpPr>
          <p:cNvPr id="7" name="內容版面配置區 6"/>
          <p:cNvSpPr>
            <a:spLocks noGrp="1"/>
          </p:cNvSpPr>
          <p:nvPr>
            <p:ph idx="1"/>
          </p:nvPr>
        </p:nvSpPr>
        <p:spPr/>
        <p:txBody>
          <a:bodyPr/>
          <a:lstStyle/>
          <a:p>
            <a:r>
              <a:rPr lang="en-US" altLang="zh-TW" dirty="0"/>
              <a:t>A protocol stack is a group of protocols that all work together to allow software or hardware to perform a function. </a:t>
            </a:r>
          </a:p>
          <a:p>
            <a:r>
              <a:rPr lang="en-US" altLang="zh-TW" dirty="0"/>
              <a:t>The </a:t>
            </a:r>
            <a:r>
              <a:rPr lang="en-US" altLang="zh-TW" b="1" dirty="0"/>
              <a:t>TCP/IP</a:t>
            </a:r>
            <a:r>
              <a:rPr lang="en-US" altLang="zh-TW" dirty="0"/>
              <a:t> protocol stack is a good example. </a:t>
            </a:r>
          </a:p>
          <a:p>
            <a:r>
              <a:rPr lang="en-US" altLang="zh-TW" dirty="0"/>
              <a:t>It uses four layers that map to the OSI model.</a:t>
            </a:r>
          </a:p>
        </p:txBody>
      </p:sp>
      <p:sp>
        <p:nvSpPr>
          <p:cNvPr id="4" name="投影片編號版面配置區 3"/>
          <p:cNvSpPr>
            <a:spLocks noGrp="1"/>
          </p:cNvSpPr>
          <p:nvPr>
            <p:ph type="sldNum" sz="quarter" idx="12"/>
          </p:nvPr>
        </p:nvSpPr>
        <p:spPr/>
        <p:txBody>
          <a:bodyPr/>
          <a:lstStyle/>
          <a:p>
            <a:fld id="{08E177A0-DF92-4707-BD14-12E6C44A0C4D}" type="slidenum">
              <a:rPr lang="en-US" altLang="zh-TW" smtClean="0"/>
              <a:pPr/>
              <a:t>108</a:t>
            </a:fld>
            <a:endParaRPr lang="en-US" altLang="zh-TW" dirty="0"/>
          </a:p>
        </p:txBody>
      </p:sp>
      <p:sp>
        <p:nvSpPr>
          <p:cNvPr id="2" name="頁尾版面配置區 1">
            <a:extLst>
              <a:ext uri="{FF2B5EF4-FFF2-40B4-BE49-F238E27FC236}">
                <a16:creationId xmlns:a16="http://schemas.microsoft.com/office/drawing/2014/main" id="{49911D5E-5E00-4D7F-B143-DD704E30A7F5}"/>
              </a:ext>
            </a:extLst>
          </p:cNvPr>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8996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TCP/IP Stack</a:t>
            </a:r>
            <a:endParaRPr lang="zh-TW" altLang="en-US" dirty="0"/>
          </a:p>
        </p:txBody>
      </p:sp>
      <p:sp>
        <p:nvSpPr>
          <p:cNvPr id="3" name="內容版面配置區 2"/>
          <p:cNvSpPr>
            <a:spLocks noGrp="1"/>
          </p:cNvSpPr>
          <p:nvPr>
            <p:ph idx="1"/>
          </p:nvPr>
        </p:nvSpPr>
        <p:spPr/>
        <p:txBody>
          <a:bodyPr/>
          <a:lstStyle/>
          <a:p>
            <a:r>
              <a:rPr lang="en-US" altLang="zh-TW" b="1" dirty="0"/>
              <a:t>Layer 1: Network Interface</a:t>
            </a:r>
            <a:r>
              <a:rPr lang="en-US" altLang="zh-TW" dirty="0"/>
              <a:t> - This layer combines the Physical and Data layers and </a:t>
            </a:r>
            <a:r>
              <a:rPr lang="en-US" altLang="zh-TW" dirty="0">
                <a:hlinkClick r:id="rId2"/>
              </a:rPr>
              <a:t>routes</a:t>
            </a:r>
            <a:r>
              <a:rPr lang="en-US" altLang="zh-TW" dirty="0"/>
              <a:t> the data between devices on the same network. It also manages the exchange of data between the network and other devices.</a:t>
            </a:r>
          </a:p>
          <a:p>
            <a:r>
              <a:rPr lang="en-US" altLang="zh-TW" b="1" dirty="0"/>
              <a:t>Layer 2: Internet</a:t>
            </a:r>
            <a:r>
              <a:rPr lang="en-US" altLang="zh-TW" dirty="0"/>
              <a:t> - This layer corresponds to the Network layer. The </a:t>
            </a:r>
            <a:r>
              <a:rPr lang="en-US" altLang="zh-TW" b="1" dirty="0"/>
              <a:t>Internet Protocol</a:t>
            </a:r>
            <a:r>
              <a:rPr lang="en-US" altLang="zh-TW" dirty="0"/>
              <a:t> (IP) uses the </a:t>
            </a:r>
            <a:r>
              <a:rPr lang="en-US" altLang="zh-TW" dirty="0">
                <a:hlinkClick r:id="rId3"/>
              </a:rPr>
              <a:t>IP address</a:t>
            </a:r>
            <a:r>
              <a:rPr lang="en-US" altLang="zh-TW" dirty="0"/>
              <a:t>, consisting of a </a:t>
            </a:r>
            <a:r>
              <a:rPr lang="en-US" altLang="zh-TW" b="1" dirty="0"/>
              <a:t>Network Identifier</a:t>
            </a:r>
            <a:r>
              <a:rPr lang="en-US" altLang="zh-TW" dirty="0"/>
              <a:t> and a </a:t>
            </a:r>
            <a:r>
              <a:rPr lang="en-US" altLang="zh-TW" b="1" dirty="0"/>
              <a:t>Host Identifier</a:t>
            </a:r>
            <a:r>
              <a:rPr lang="en-US" altLang="zh-TW" dirty="0"/>
              <a:t>, to determine the address of the device it is communicating with.</a:t>
            </a:r>
          </a:p>
          <a:p>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08E177A0-DF92-4707-BD14-12E6C44A0C4D}" type="slidenum">
              <a:rPr lang="en-US" altLang="zh-TW" smtClean="0"/>
              <a:pPr/>
              <a:t>109</a:t>
            </a:fld>
            <a:endParaRPr lang="en-US" altLang="zh-TW" dirty="0"/>
          </a:p>
        </p:txBody>
      </p:sp>
      <p:sp>
        <p:nvSpPr>
          <p:cNvPr id="6" name="頁尾版面配置區 5">
            <a:extLst>
              <a:ext uri="{FF2B5EF4-FFF2-40B4-BE49-F238E27FC236}">
                <a16:creationId xmlns:a16="http://schemas.microsoft.com/office/drawing/2014/main" id="{B933ACA0-5A13-4182-968E-4D890DDA6D1F}"/>
              </a:ext>
            </a:extLst>
          </p:cNvPr>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12770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36381F8-71B1-429E-ADBA-6ED937D7E04B}"/>
              </a:ext>
            </a:extLst>
          </p:cNvPr>
          <p:cNvSpPr>
            <a:spLocks noGrp="1"/>
          </p:cNvSpPr>
          <p:nvPr>
            <p:ph idx="1"/>
          </p:nvPr>
        </p:nvSpPr>
        <p:spPr>
          <a:xfrm>
            <a:off x="1195389" y="1600200"/>
            <a:ext cx="4214811" cy="4800600"/>
          </a:xfrm>
        </p:spPr>
        <p:txBody>
          <a:bodyPr>
            <a:normAutofit fontScale="77500" lnSpcReduction="20000"/>
          </a:bodyPr>
          <a:lstStyle/>
          <a:p>
            <a:r>
              <a:rPr lang="en-US" altLang="zh-TW" dirty="0"/>
              <a:t>VPN is a private network that can access public networks remotely. VPN uses encryption and security protocols to retain privacy while it accesses outside resources. </a:t>
            </a:r>
          </a:p>
          <a:p>
            <a:r>
              <a:rPr lang="en-US" altLang="zh-TW" dirty="0"/>
              <a:t>When employed on a network, VPN enables an end user to create a virtual tunnel to a remote location. Typically, telecommuters use VPN to log in to their company networks from home.</a:t>
            </a:r>
          </a:p>
          <a:p>
            <a:r>
              <a:rPr lang="en-US" altLang="zh-TW" dirty="0"/>
              <a:t>Authentication is provided to validate the identities of the two peers.</a:t>
            </a:r>
          </a:p>
          <a:p>
            <a:r>
              <a:rPr lang="en-US" altLang="zh-TW" dirty="0"/>
              <a:t>Confidentiality provides encryption of the data to keep it private from prying eyes.</a:t>
            </a:r>
          </a:p>
          <a:p>
            <a:r>
              <a:rPr lang="en-US" altLang="zh-TW" dirty="0"/>
              <a:t>Integrity is used to ensure that the data sent between the two devices or sites has not been tampered with.</a:t>
            </a:r>
          </a:p>
          <a:p>
            <a:endParaRPr lang="zh-TW" altLang="en-US" dirty="0"/>
          </a:p>
        </p:txBody>
      </p:sp>
      <p:sp>
        <p:nvSpPr>
          <p:cNvPr id="3" name="標題 2">
            <a:extLst>
              <a:ext uri="{FF2B5EF4-FFF2-40B4-BE49-F238E27FC236}">
                <a16:creationId xmlns:a16="http://schemas.microsoft.com/office/drawing/2014/main" id="{C8D21267-212A-46E8-A10A-E2F6AB3F333A}"/>
              </a:ext>
            </a:extLst>
          </p:cNvPr>
          <p:cNvSpPr>
            <a:spLocks noGrp="1"/>
          </p:cNvSpPr>
          <p:nvPr>
            <p:ph type="title"/>
          </p:nvPr>
        </p:nvSpPr>
        <p:spPr/>
        <p:txBody>
          <a:bodyPr/>
          <a:lstStyle/>
          <a:p>
            <a:r>
              <a:rPr lang="en-US" altLang="zh-TW" dirty="0"/>
              <a:t>Virtual Private Network</a:t>
            </a:r>
            <a:endParaRPr lang="zh-TW" altLang="en-US" dirty="0"/>
          </a:p>
        </p:txBody>
      </p:sp>
      <p:sp>
        <p:nvSpPr>
          <p:cNvPr id="4" name="頁尾版面配置區 3">
            <a:extLst>
              <a:ext uri="{FF2B5EF4-FFF2-40B4-BE49-F238E27FC236}">
                <a16:creationId xmlns:a16="http://schemas.microsoft.com/office/drawing/2014/main" id="{8284AF93-13AD-4BCB-A5E4-54627D07AD5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C89BF14-E324-427E-8054-8130C15A288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11</a:t>
            </a:fld>
            <a:endParaRPr lang="en-US" altLang="zh-TW" dirty="0"/>
          </a:p>
        </p:txBody>
      </p:sp>
      <p:pic>
        <p:nvPicPr>
          <p:cNvPr id="6" name="Picture 2">
            <a:extLst>
              <a:ext uri="{FF2B5EF4-FFF2-40B4-BE49-F238E27FC236}">
                <a16:creationId xmlns:a16="http://schemas.microsoft.com/office/drawing/2014/main" id="{4982E59E-AC3D-489E-B3BE-4B5A116F2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3476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1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TCP/IP Stack</a:t>
            </a:r>
            <a:endParaRPr lang="zh-TW" altLang="en-US" dirty="0"/>
          </a:p>
        </p:txBody>
      </p:sp>
      <p:sp>
        <p:nvSpPr>
          <p:cNvPr id="3" name="內容版面配置區 2"/>
          <p:cNvSpPr>
            <a:spLocks noGrp="1"/>
          </p:cNvSpPr>
          <p:nvPr>
            <p:ph idx="1"/>
          </p:nvPr>
        </p:nvSpPr>
        <p:spPr/>
        <p:txBody>
          <a:bodyPr/>
          <a:lstStyle/>
          <a:p>
            <a:r>
              <a:rPr lang="en-US" altLang="zh-TW" b="1" dirty="0"/>
              <a:t>Layer 3: Transport</a:t>
            </a:r>
            <a:r>
              <a:rPr lang="en-US" altLang="zh-TW" dirty="0"/>
              <a:t> - Corresponding to the OSI Transport layer, this is the part of the protocol stack where the </a:t>
            </a:r>
            <a:r>
              <a:rPr lang="en-US" altLang="zh-TW" b="1" dirty="0"/>
              <a:t>Transport Control Protocol</a:t>
            </a:r>
            <a:r>
              <a:rPr lang="en-US" altLang="zh-TW" dirty="0"/>
              <a:t> (TCP) can be found. </a:t>
            </a:r>
          </a:p>
          <a:p>
            <a:pPr lvl="1"/>
            <a:r>
              <a:rPr lang="en-US" altLang="zh-TW" dirty="0"/>
              <a:t>TCP works by asking another device on the network if it is willing to accept information from the local device.</a:t>
            </a:r>
          </a:p>
          <a:p>
            <a:r>
              <a:rPr lang="en-US" altLang="zh-TW" b="1" dirty="0"/>
              <a:t>Layer 4: Application</a:t>
            </a:r>
            <a:r>
              <a:rPr lang="en-US" altLang="zh-TW" dirty="0"/>
              <a:t> - Layer 4 combines the Session, Presentation and Application layers of the OSI model. </a:t>
            </a:r>
          </a:p>
          <a:p>
            <a:pPr lvl="1"/>
            <a:r>
              <a:rPr lang="en-US" altLang="zh-TW" dirty="0"/>
              <a:t>Protocols for specific functions such as </a:t>
            </a:r>
            <a:r>
              <a:rPr lang="en-US" altLang="zh-TW" dirty="0">
                <a:hlinkClick r:id="rId2"/>
              </a:rPr>
              <a:t>e-mail</a:t>
            </a:r>
            <a:r>
              <a:rPr lang="en-US" altLang="zh-TW" dirty="0"/>
              <a:t> (</a:t>
            </a:r>
            <a:r>
              <a:rPr lang="en-US" altLang="zh-TW" b="1" dirty="0"/>
              <a:t>Simple Mail Transfer Protocol</a:t>
            </a:r>
            <a:r>
              <a:rPr lang="en-US" altLang="zh-TW" dirty="0"/>
              <a:t>, </a:t>
            </a:r>
            <a:r>
              <a:rPr lang="en-US" altLang="zh-TW" b="1" dirty="0"/>
              <a:t>SMTP</a:t>
            </a:r>
            <a:r>
              <a:rPr lang="en-US" altLang="zh-TW" dirty="0"/>
              <a:t>) and file transfer (</a:t>
            </a:r>
            <a:r>
              <a:rPr lang="en-US" altLang="zh-TW" b="1" dirty="0"/>
              <a:t>File Transfer Protocol</a:t>
            </a:r>
            <a:r>
              <a:rPr lang="en-US" altLang="zh-TW" dirty="0"/>
              <a:t>, </a:t>
            </a:r>
            <a:r>
              <a:rPr lang="en-US" altLang="zh-TW" b="1" dirty="0"/>
              <a:t>FTP</a:t>
            </a:r>
            <a:r>
              <a:rPr lang="en-US" altLang="zh-TW" dirty="0"/>
              <a:t>) reside at this level.</a:t>
            </a:r>
          </a:p>
          <a:p>
            <a:endParaRPr lang="zh-TW" altLang="en-US" dirty="0"/>
          </a:p>
        </p:txBody>
      </p:sp>
      <p:sp>
        <p:nvSpPr>
          <p:cNvPr id="5" name="投影片編號版面配置區 4"/>
          <p:cNvSpPr>
            <a:spLocks noGrp="1"/>
          </p:cNvSpPr>
          <p:nvPr>
            <p:ph type="sldNum" sz="quarter" idx="12"/>
          </p:nvPr>
        </p:nvSpPr>
        <p:spPr/>
        <p:txBody>
          <a:bodyPr/>
          <a:lstStyle/>
          <a:p>
            <a:fld id="{08E177A0-DF92-4707-BD14-12E6C44A0C4D}" type="slidenum">
              <a:rPr lang="en-US" altLang="zh-TW" smtClean="0"/>
              <a:pPr/>
              <a:t>110</a:t>
            </a:fld>
            <a:endParaRPr lang="en-US" altLang="zh-TW" dirty="0"/>
          </a:p>
        </p:txBody>
      </p:sp>
      <p:sp>
        <p:nvSpPr>
          <p:cNvPr id="6" name="頁尾版面配置區 5">
            <a:extLst>
              <a:ext uri="{FF2B5EF4-FFF2-40B4-BE49-F238E27FC236}">
                <a16:creationId xmlns:a16="http://schemas.microsoft.com/office/drawing/2014/main" id="{F227FF80-43B3-4700-9EA8-DFA9AFDC9B45}"/>
              </a:ext>
            </a:extLst>
          </p:cNvPr>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82276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Choosing between TCP and UDP</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111</a:t>
            </a:fld>
            <a:endParaRPr lang="en-US" altLang="zh-TW" dirty="0"/>
          </a:p>
        </p:txBody>
      </p:sp>
      <p:pic>
        <p:nvPicPr>
          <p:cNvPr id="9" name="Picture 6">
            <a:extLst>
              <a:ext uri="{FF2B5EF4-FFF2-40B4-BE49-F238E27FC236}">
                <a16:creationId xmlns:a16="http://schemas.microsoft.com/office/drawing/2014/main" id="{A060C829-3009-4399-A736-25BFEA6AA77B}"/>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4813" y="1828799"/>
            <a:ext cx="5252787" cy="430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3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Multiplexing Datagrams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112</a:t>
            </a:fld>
            <a:endParaRPr lang="en-US" altLang="zh-TW" dirty="0"/>
          </a:p>
        </p:txBody>
      </p:sp>
      <p:pic>
        <p:nvPicPr>
          <p:cNvPr id="1026" name="Picture 2" descr="http://www.tcpipguide.com/free/diagrams/portsaddress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599" y="1600200"/>
            <a:ext cx="555858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113</a:t>
            </a:fld>
            <a:endParaRPr lang="en-US" altLang="zh-TW" dirty="0"/>
          </a:p>
        </p:txBody>
      </p:sp>
      <p:pic>
        <p:nvPicPr>
          <p:cNvPr id="13" name="內容版面配置區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16" t="14392" r="3639" b="4077"/>
          <a:stretch/>
        </p:blipFill>
        <p:spPr>
          <a:xfrm>
            <a:off x="457200" y="567610"/>
            <a:ext cx="8458200" cy="5833190"/>
          </a:xfrm>
        </p:spPr>
      </p:pic>
    </p:spTree>
    <p:extLst>
      <p:ext uri="{BB962C8B-B14F-4D97-AF65-F5344CB8AC3E}">
        <p14:creationId xmlns:p14="http://schemas.microsoft.com/office/powerpoint/2010/main" val="28427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RJ-45 </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114</a:t>
            </a:fld>
            <a:endParaRPr lang="en-US" altLang="zh-TW" dirty="0"/>
          </a:p>
        </p:txBody>
      </p:sp>
      <p:pic>
        <p:nvPicPr>
          <p:cNvPr id="4098" name="Picture 2" descr="「network wiring diagram」的圖片搜尋結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8" y="2074009"/>
            <a:ext cx="7339012" cy="385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lnSpc>
                <a:spcPct val="80000"/>
              </a:lnSpc>
            </a:pPr>
            <a:r>
              <a:rPr lang="en-US" altLang="zh-TW" sz="2800" dirty="0"/>
              <a:t>Attacks</a:t>
            </a:r>
          </a:p>
          <a:p>
            <a:pPr lvl="1">
              <a:lnSpc>
                <a:spcPct val="80000"/>
              </a:lnSpc>
            </a:pPr>
            <a:r>
              <a:rPr lang="en-US" altLang="zh-TW" dirty="0"/>
              <a:t>Malware (viruses, worms, Trojan horses, spyware, phishing software)</a:t>
            </a:r>
          </a:p>
          <a:p>
            <a:pPr lvl="1">
              <a:lnSpc>
                <a:spcPct val="80000"/>
              </a:lnSpc>
            </a:pPr>
            <a:r>
              <a:rPr lang="en-US" altLang="zh-TW" dirty="0"/>
              <a:t>Denial of service (</a:t>
            </a:r>
            <a:r>
              <a:rPr lang="en-US" altLang="zh-TW" dirty="0" err="1"/>
              <a:t>DoS</a:t>
            </a:r>
            <a:r>
              <a:rPr lang="en-US" altLang="zh-TW" dirty="0"/>
              <a:t>)</a:t>
            </a:r>
          </a:p>
          <a:p>
            <a:pPr lvl="1">
              <a:lnSpc>
                <a:spcPct val="80000"/>
              </a:lnSpc>
            </a:pPr>
            <a:r>
              <a:rPr lang="en-US" altLang="zh-TW" dirty="0"/>
              <a:t>Spam</a:t>
            </a:r>
          </a:p>
          <a:p>
            <a:pPr>
              <a:lnSpc>
                <a:spcPct val="80000"/>
              </a:lnSpc>
            </a:pPr>
            <a:r>
              <a:rPr lang="en-US" altLang="zh-TW" sz="2800" dirty="0"/>
              <a:t>Protection</a:t>
            </a:r>
          </a:p>
          <a:p>
            <a:pPr lvl="1">
              <a:lnSpc>
                <a:spcPct val="80000"/>
              </a:lnSpc>
            </a:pPr>
            <a:r>
              <a:rPr lang="en-US" altLang="zh-TW" dirty="0"/>
              <a:t>Firewalls</a:t>
            </a:r>
          </a:p>
          <a:p>
            <a:pPr lvl="1">
              <a:lnSpc>
                <a:spcPct val="80000"/>
              </a:lnSpc>
            </a:pPr>
            <a:r>
              <a:rPr lang="en-US" altLang="zh-TW" dirty="0"/>
              <a:t>Spam filters</a:t>
            </a:r>
          </a:p>
          <a:p>
            <a:pPr lvl="1">
              <a:lnSpc>
                <a:spcPct val="80000"/>
              </a:lnSpc>
            </a:pPr>
            <a:r>
              <a:rPr lang="en-US" altLang="zh-TW" dirty="0"/>
              <a:t>Proxy Servers</a:t>
            </a:r>
          </a:p>
          <a:p>
            <a:pPr lvl="1">
              <a:lnSpc>
                <a:spcPct val="80000"/>
              </a:lnSpc>
            </a:pPr>
            <a:r>
              <a:rPr lang="en-US" altLang="zh-TW" dirty="0"/>
              <a:t>Antivirus software</a:t>
            </a:r>
          </a:p>
          <a:p>
            <a:endParaRPr lang="zh-TW" altLang="en-US" dirty="0"/>
          </a:p>
        </p:txBody>
      </p:sp>
      <p:sp>
        <p:nvSpPr>
          <p:cNvPr id="3" name="標題 2"/>
          <p:cNvSpPr>
            <a:spLocks noGrp="1"/>
          </p:cNvSpPr>
          <p:nvPr>
            <p:ph type="title"/>
          </p:nvPr>
        </p:nvSpPr>
        <p:spPr/>
        <p:txBody>
          <a:bodyPr/>
          <a:lstStyle/>
          <a:p>
            <a:r>
              <a:rPr lang="en-US" altLang="zh-TW" dirty="0"/>
              <a:t>Cybersecurity</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115</a:t>
            </a:fld>
            <a:endParaRPr lang="en-US" altLang="zh-TW" dirty="0"/>
          </a:p>
        </p:txBody>
      </p:sp>
    </p:spTree>
    <p:extLst>
      <p:ext uri="{BB962C8B-B14F-4D97-AF65-F5344CB8AC3E}">
        <p14:creationId xmlns:p14="http://schemas.microsoft.com/office/powerpoint/2010/main" val="327062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HTTPS and SSL</a:t>
            </a:r>
          </a:p>
          <a:p>
            <a:r>
              <a:rPr lang="en-US" altLang="zh-TW" dirty="0"/>
              <a:t>Public-key Encryption</a:t>
            </a:r>
          </a:p>
          <a:p>
            <a:pPr lvl="1"/>
            <a:r>
              <a:rPr lang="en-US" altLang="zh-TW" dirty="0"/>
              <a:t>Public key: Used to encrypt messages</a:t>
            </a:r>
          </a:p>
          <a:p>
            <a:pPr lvl="1"/>
            <a:r>
              <a:rPr lang="en-US" altLang="zh-TW" dirty="0"/>
              <a:t>Private key: Used to decrypt messages</a:t>
            </a:r>
          </a:p>
          <a:p>
            <a:r>
              <a:rPr lang="en-US" altLang="zh-TW" dirty="0"/>
              <a:t>Certificates and Digital Signatures</a:t>
            </a:r>
          </a:p>
          <a:p>
            <a:pPr lvl="1"/>
            <a:r>
              <a:rPr lang="en-US" altLang="zh-TW" dirty="0"/>
              <a:t>Certificate authorities</a:t>
            </a:r>
          </a:p>
          <a:p>
            <a:endParaRPr lang="zh-TW" altLang="en-US" dirty="0"/>
          </a:p>
        </p:txBody>
      </p:sp>
      <p:sp>
        <p:nvSpPr>
          <p:cNvPr id="3" name="標題 2"/>
          <p:cNvSpPr>
            <a:spLocks noGrp="1"/>
          </p:cNvSpPr>
          <p:nvPr>
            <p:ph type="title"/>
          </p:nvPr>
        </p:nvSpPr>
        <p:spPr/>
        <p:txBody>
          <a:bodyPr/>
          <a:lstStyle/>
          <a:p>
            <a:r>
              <a:rPr lang="en-US" altLang="zh-TW" dirty="0"/>
              <a:t>Encryption</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116</a:t>
            </a:fld>
            <a:endParaRPr lang="en-US" altLang="zh-TW" dirty="0"/>
          </a:p>
        </p:txBody>
      </p:sp>
    </p:spTree>
    <p:extLst>
      <p:ext uri="{BB962C8B-B14F-4D97-AF65-F5344CB8AC3E}">
        <p14:creationId xmlns:p14="http://schemas.microsoft.com/office/powerpoint/2010/main" val="23018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Public-key Encryption</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117</a:t>
            </a:fld>
            <a:endParaRPr lang="en-US" altLang="zh-TW" dirty="0"/>
          </a:p>
        </p:txBody>
      </p:sp>
      <p:pic>
        <p:nvPicPr>
          <p:cNvPr id="9" name="Picture 4" descr="In the first diagram, Alice holds a public key, and sends encrypted messages to Bob. Carol also holds a public key, and sends encrypted messages to Bob. Bob holds a private key. This diagram is labeled Both Alice and Carol can send encrypted messages to Bob. In the second diagram, both Alice and Carol hold public keys. Alice sends an encrypted message to Bob, who holds a private key. An arrow points to Carol from the encrypted message path, and Carol has a question mark above her head. This diagram is labeled Carol cannot decrypt Alice’s message even though she knows how Alice encrypted it.">
            <a:extLst>
              <a:ext uri="{FF2B5EF4-FFF2-40B4-BE49-F238E27FC236}">
                <a16:creationId xmlns:a16="http://schemas.microsoft.com/office/drawing/2014/main" id="{0AD0283E-8E05-4BA5-B661-B4ECD83689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0110" y="1676399"/>
            <a:ext cx="6519490" cy="4802847"/>
          </a:xfrm>
        </p:spPr>
      </p:pic>
    </p:spTree>
    <p:extLst>
      <p:ext uri="{BB962C8B-B14F-4D97-AF65-F5344CB8AC3E}">
        <p14:creationId xmlns:p14="http://schemas.microsoft.com/office/powerpoint/2010/main" val="337647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5DF5B019-7172-4873-B204-CEEBD51388CF}"/>
              </a:ext>
            </a:extLst>
          </p:cNvPr>
          <p:cNvSpPr txBox="1">
            <a:spLocks noGrp="1" noChangeArrowheads="1"/>
          </p:cNvSpPr>
          <p:nvPr>
            <p:ph idx="1"/>
          </p:nvPr>
        </p:nvSpPr>
        <p:spPr/>
        <p:txBody>
          <a:bodyPr/>
          <a:lstStyle/>
          <a:p>
            <a:r>
              <a:rPr lang="en-US" altLang="en-US">
                <a:sym typeface="Arial" panose="020B0604020202020204" pitchFamily="34" charset="0"/>
              </a:rPr>
              <a:t>Computer Fraud and Abuse Act</a:t>
            </a:r>
          </a:p>
          <a:p>
            <a:r>
              <a:rPr lang="en-US" altLang="en-US">
                <a:sym typeface="Arial" panose="020B0604020202020204" pitchFamily="34" charset="0"/>
              </a:rPr>
              <a:t>Electronic Communication Privacy Act</a:t>
            </a:r>
          </a:p>
          <a:p>
            <a:r>
              <a:rPr lang="en-US" altLang="en-US">
                <a:sym typeface="Arial" panose="020B0604020202020204" pitchFamily="34" charset="0"/>
              </a:rPr>
              <a:t>USA PATRIOT Act</a:t>
            </a:r>
          </a:p>
          <a:p>
            <a:r>
              <a:rPr lang="en-US" altLang="en-US">
                <a:sym typeface="Arial" panose="020B0604020202020204" pitchFamily="34" charset="0"/>
              </a:rPr>
              <a:t>Communications Assistance for Law Enforcement Act</a:t>
            </a:r>
          </a:p>
          <a:p>
            <a:r>
              <a:rPr lang="en-US" altLang="en-US">
                <a:sym typeface="Arial" panose="020B0604020202020204" pitchFamily="34" charset="0"/>
              </a:rPr>
              <a:t>Anticybersquatting Consumer Protection Act</a:t>
            </a:r>
          </a:p>
        </p:txBody>
      </p:sp>
      <p:sp>
        <p:nvSpPr>
          <p:cNvPr id="62466" name="Rectangle 2">
            <a:extLst>
              <a:ext uri="{FF2B5EF4-FFF2-40B4-BE49-F238E27FC236}">
                <a16:creationId xmlns:a16="http://schemas.microsoft.com/office/drawing/2014/main" id="{45FDE10E-A0B1-4DD3-B31A-2D1508C1EF94}"/>
              </a:ext>
            </a:extLst>
          </p:cNvPr>
          <p:cNvSpPr txBox="1">
            <a:spLocks noGrp="1" noChangeArrowheads="1"/>
          </p:cNvSpPr>
          <p:nvPr>
            <p:ph type="title"/>
          </p:nvPr>
        </p:nvSpPr>
        <p:spPr/>
        <p:txBody>
          <a:bodyPr/>
          <a:lstStyle/>
          <a:p>
            <a:r>
              <a:rPr lang="en-US" altLang="en-US" dirty="0">
                <a:sym typeface="Times New Roman" panose="02020603050405020304" pitchFamily="18" charset="0"/>
              </a:rPr>
              <a:t>Legal approaches to network security</a:t>
            </a:r>
          </a:p>
        </p:txBody>
      </p:sp>
      <p:sp>
        <p:nvSpPr>
          <p:cNvPr id="2" name="頁尾版面配置區 1">
            <a:extLst>
              <a:ext uri="{FF2B5EF4-FFF2-40B4-BE49-F238E27FC236}">
                <a16:creationId xmlns:a16="http://schemas.microsoft.com/office/drawing/2014/main" id="{18A11781-1E7E-477C-84E7-388250F1B36F}"/>
              </a:ext>
            </a:extLst>
          </p:cNvPr>
          <p:cNvSpPr>
            <a:spLocks noGrp="1"/>
          </p:cNvSpPr>
          <p:nvPr>
            <p:ph type="ftr" sz="quarter" idx="11"/>
          </p:nvPr>
        </p:nvSpPr>
        <p:spPr/>
        <p:txBody>
          <a:bodyPr/>
          <a:lstStyle/>
          <a:p>
            <a:endParaRPr lang="zh-TW" altLang="en-US"/>
          </a:p>
        </p:txBody>
      </p:sp>
      <p:sp>
        <p:nvSpPr>
          <p:cNvPr id="3" name="投影片編號版面配置區 2">
            <a:extLst>
              <a:ext uri="{FF2B5EF4-FFF2-40B4-BE49-F238E27FC236}">
                <a16:creationId xmlns:a16="http://schemas.microsoft.com/office/drawing/2014/main" id="{5DB717D0-E35F-4CC6-8601-F0B077292809}"/>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118</a:t>
            </a:fld>
            <a:endParaRPr lang="en-US" altLang="zh-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Security: Can you keep things out of reach from others.</a:t>
            </a:r>
          </a:p>
          <a:p>
            <a:r>
              <a:rPr lang="en-US" altLang="zh-TW" dirty="0"/>
              <a:t>Privacy: Can you keep your things to yourself.</a:t>
            </a:r>
            <a:endParaRPr lang="zh-TW" altLang="en-US" dirty="0"/>
          </a:p>
        </p:txBody>
      </p:sp>
      <p:sp>
        <p:nvSpPr>
          <p:cNvPr id="3" name="標題 2"/>
          <p:cNvSpPr>
            <a:spLocks noGrp="1"/>
          </p:cNvSpPr>
          <p:nvPr>
            <p:ph type="title"/>
          </p:nvPr>
        </p:nvSpPr>
        <p:spPr/>
        <p:txBody>
          <a:bodyPr/>
          <a:lstStyle/>
          <a:p>
            <a:r>
              <a:rPr lang="en-US" altLang="zh-TW" dirty="0"/>
              <a:t>Security vs Privacy</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119</a:t>
            </a:fld>
            <a:endParaRPr lang="en-US" altLang="zh-TW" dirty="0"/>
          </a:p>
        </p:txBody>
      </p:sp>
    </p:spTree>
    <p:extLst>
      <p:ext uri="{BB962C8B-B14F-4D97-AF65-F5344CB8AC3E}">
        <p14:creationId xmlns:p14="http://schemas.microsoft.com/office/powerpoint/2010/main" val="9956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C65C646-1762-43FB-ACB8-4FC440465179}"/>
              </a:ext>
            </a:extLst>
          </p:cNvPr>
          <p:cNvSpPr>
            <a:spLocks noGrp="1"/>
          </p:cNvSpPr>
          <p:nvPr>
            <p:ph idx="1"/>
          </p:nvPr>
        </p:nvSpPr>
        <p:spPr>
          <a:xfrm>
            <a:off x="1195389" y="1600200"/>
            <a:ext cx="4443411" cy="4800600"/>
          </a:xfrm>
        </p:spPr>
        <p:txBody>
          <a:bodyPr>
            <a:normAutofit fontScale="85000" lnSpcReduction="10000"/>
          </a:bodyPr>
          <a:lstStyle/>
          <a:p>
            <a:r>
              <a:rPr lang="en-US" altLang="zh-TW" dirty="0"/>
              <a:t>In a client/server arrangement, network services are located on a dedicated computer called a server.</a:t>
            </a:r>
          </a:p>
          <a:p>
            <a:r>
              <a:rPr lang="en-US" altLang="zh-TW" dirty="0"/>
              <a:t> The server responds to the requests of clients. </a:t>
            </a:r>
          </a:p>
          <a:p>
            <a:r>
              <a:rPr lang="en-US" altLang="zh-TW" dirty="0"/>
              <a:t>The server is a central computer that is continuously available to respond to requests from clients for file, print, application, and other services.</a:t>
            </a:r>
          </a:p>
          <a:p>
            <a:r>
              <a:rPr lang="en-US" altLang="zh-TW" dirty="0"/>
              <a:t>Most network operating systems adopt the form of a client/server relationship.</a:t>
            </a:r>
          </a:p>
          <a:p>
            <a:r>
              <a:rPr lang="en-US" altLang="zh-TW" dirty="0"/>
              <a:t>Typically, desktop computers function as clients, and one or more computers with additional processing power, memory, and specialized software function as servers. </a:t>
            </a:r>
          </a:p>
          <a:p>
            <a:endParaRPr lang="zh-TW" altLang="en-US" dirty="0"/>
          </a:p>
        </p:txBody>
      </p:sp>
      <p:sp>
        <p:nvSpPr>
          <p:cNvPr id="3" name="標題 2">
            <a:extLst>
              <a:ext uri="{FF2B5EF4-FFF2-40B4-BE49-F238E27FC236}">
                <a16:creationId xmlns:a16="http://schemas.microsoft.com/office/drawing/2014/main" id="{52CC437A-05A4-442D-9B76-794F18087D79}"/>
              </a:ext>
            </a:extLst>
          </p:cNvPr>
          <p:cNvSpPr>
            <a:spLocks noGrp="1"/>
          </p:cNvSpPr>
          <p:nvPr>
            <p:ph type="title"/>
          </p:nvPr>
        </p:nvSpPr>
        <p:spPr/>
        <p:txBody>
          <a:bodyPr/>
          <a:lstStyle/>
          <a:p>
            <a:r>
              <a:rPr lang="en-US" altLang="zh-TW" dirty="0"/>
              <a:t>Client/Server Network</a:t>
            </a:r>
            <a:endParaRPr lang="zh-TW" altLang="en-US" dirty="0"/>
          </a:p>
        </p:txBody>
      </p:sp>
      <p:sp>
        <p:nvSpPr>
          <p:cNvPr id="4" name="頁尾版面配置區 3">
            <a:extLst>
              <a:ext uri="{FF2B5EF4-FFF2-40B4-BE49-F238E27FC236}">
                <a16:creationId xmlns:a16="http://schemas.microsoft.com/office/drawing/2014/main" id="{094E1A28-90F4-40B7-8965-493382492B4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AB8AC0-E2A6-4160-9E39-57AE52660AD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12</a:t>
            </a:fld>
            <a:endParaRPr lang="en-US" altLang="zh-TW" dirty="0"/>
          </a:p>
        </p:txBody>
      </p:sp>
      <p:pic>
        <p:nvPicPr>
          <p:cNvPr id="6" name="Picture 22" descr="What is Client-Server? Definition and FAQs | OmniSci">
            <a:extLst>
              <a:ext uri="{FF2B5EF4-FFF2-40B4-BE49-F238E27FC236}">
                <a16:creationId xmlns:a16="http://schemas.microsoft.com/office/drawing/2014/main" id="{DFEE2942-F47B-4A47-B2DC-3867A9A3F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98" y="2209800"/>
            <a:ext cx="38004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06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FD0B70F-EA56-47A4-9D21-5388FFB06245}"/>
              </a:ext>
            </a:extLst>
          </p:cNvPr>
          <p:cNvSpPr>
            <a:spLocks noGrp="1"/>
          </p:cNvSpPr>
          <p:nvPr>
            <p:ph idx="1"/>
          </p:nvPr>
        </p:nvSpPr>
        <p:spPr/>
        <p:txBody>
          <a:bodyPr/>
          <a:lstStyle/>
          <a:p>
            <a:r>
              <a:rPr lang="en-US" altLang="zh-TW" dirty="0"/>
              <a:t>Usually very small networks</a:t>
            </a:r>
          </a:p>
          <a:p>
            <a:r>
              <a:rPr lang="en-US" altLang="zh-TW" dirty="0"/>
              <a:t>Each workstation has equivalent capabilities and responsibilities</a:t>
            </a:r>
          </a:p>
          <a:p>
            <a:r>
              <a:rPr lang="en-US" altLang="zh-TW" dirty="0"/>
              <a:t>Does not require a switch or a hub. </a:t>
            </a:r>
          </a:p>
          <a:p>
            <a:r>
              <a:rPr lang="en-US" altLang="zh-TW" dirty="0"/>
              <a:t>These types of networks do not perform well under heavy data loads.</a:t>
            </a:r>
          </a:p>
          <a:p>
            <a:endParaRPr lang="zh-TW" altLang="en-US" dirty="0"/>
          </a:p>
        </p:txBody>
      </p:sp>
      <p:sp>
        <p:nvSpPr>
          <p:cNvPr id="3" name="標題 2">
            <a:extLst>
              <a:ext uri="{FF2B5EF4-FFF2-40B4-BE49-F238E27FC236}">
                <a16:creationId xmlns:a16="http://schemas.microsoft.com/office/drawing/2014/main" id="{A13EA339-B982-4B5E-B5BA-7B1BD1E9BC08}"/>
              </a:ext>
            </a:extLst>
          </p:cNvPr>
          <p:cNvSpPr>
            <a:spLocks noGrp="1"/>
          </p:cNvSpPr>
          <p:nvPr>
            <p:ph type="title"/>
          </p:nvPr>
        </p:nvSpPr>
        <p:spPr/>
        <p:txBody>
          <a:bodyPr/>
          <a:lstStyle/>
          <a:p>
            <a:r>
              <a:rPr lang="en-US" altLang="zh-TW" dirty="0"/>
              <a:t>Peer to Peer Network</a:t>
            </a:r>
            <a:endParaRPr lang="zh-TW" altLang="en-US" dirty="0"/>
          </a:p>
        </p:txBody>
      </p:sp>
      <p:sp>
        <p:nvSpPr>
          <p:cNvPr id="4" name="頁尾版面配置區 3">
            <a:extLst>
              <a:ext uri="{FF2B5EF4-FFF2-40B4-BE49-F238E27FC236}">
                <a16:creationId xmlns:a16="http://schemas.microsoft.com/office/drawing/2014/main" id="{AF5657D3-2A9A-40E1-99FE-B982985BDB0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9B75739-D94D-49BD-9B2F-B4B29E0784C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13</a:t>
            </a:fld>
            <a:endParaRPr lang="en-US" altLang="zh-TW" dirty="0"/>
          </a:p>
        </p:txBody>
      </p:sp>
      <p:pic>
        <p:nvPicPr>
          <p:cNvPr id="6" name="Picture 7" descr="707a8bcfd5f36242d21b4eb1bf325a520-7645-8449-4_0102">
            <a:extLst>
              <a:ext uri="{FF2B5EF4-FFF2-40B4-BE49-F238E27FC236}">
                <a16:creationId xmlns:a16="http://schemas.microsoft.com/office/drawing/2014/main" id="{A515A847-3A69-4CE5-BD55-CC292E556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9" y="4432300"/>
            <a:ext cx="2362200" cy="1651000"/>
          </a:xfrm>
          <a:prstGeom prst="rect">
            <a:avLst/>
          </a:prstGeom>
          <a:noFill/>
          <a:ln w="76200">
            <a:solidFill>
              <a:srgbClr val="E84B0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5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B13109D-DED7-411B-8673-263EAF7FABFE}"/>
              </a:ext>
            </a:extLst>
          </p:cNvPr>
          <p:cNvSpPr>
            <a:spLocks noGrp="1"/>
          </p:cNvSpPr>
          <p:nvPr>
            <p:ph idx="1"/>
          </p:nvPr>
        </p:nvSpPr>
        <p:spPr/>
        <p:txBody>
          <a:bodyPr>
            <a:normAutofit lnSpcReduction="10000"/>
          </a:bodyPr>
          <a:lstStyle/>
          <a:p>
            <a:r>
              <a:rPr lang="en-US" altLang="zh-TW" dirty="0"/>
              <a:t>Network topology defines the structure of the network. </a:t>
            </a:r>
          </a:p>
          <a:p>
            <a:r>
              <a:rPr lang="en-US" altLang="zh-TW" dirty="0"/>
              <a:t>Physical topology:- It define the actual layout of the wire or media.</a:t>
            </a:r>
          </a:p>
          <a:p>
            <a:pPr lvl="1"/>
            <a:r>
              <a:rPr lang="en-US" altLang="zh-TW" dirty="0"/>
              <a:t>Bus</a:t>
            </a:r>
          </a:p>
          <a:p>
            <a:pPr lvl="1"/>
            <a:r>
              <a:rPr lang="en-US" altLang="zh-TW" dirty="0"/>
              <a:t>Ring</a:t>
            </a:r>
          </a:p>
          <a:p>
            <a:pPr lvl="1"/>
            <a:r>
              <a:rPr lang="en-US" altLang="zh-TW" dirty="0"/>
              <a:t>Star</a:t>
            </a:r>
          </a:p>
          <a:p>
            <a:pPr lvl="1"/>
            <a:r>
              <a:rPr lang="en-US" altLang="zh-TW" dirty="0"/>
              <a:t>Tree(Hierarchical)</a:t>
            </a:r>
          </a:p>
          <a:p>
            <a:pPr lvl="1"/>
            <a:r>
              <a:rPr lang="en-US" altLang="zh-TW" dirty="0"/>
              <a:t>Mesh </a:t>
            </a:r>
          </a:p>
          <a:p>
            <a:r>
              <a:rPr lang="en-US" altLang="zh-TW" dirty="0"/>
              <a:t>Logical topology:- It defines how the hosts access the media to send data.</a:t>
            </a:r>
          </a:p>
          <a:p>
            <a:pPr lvl="1"/>
            <a:r>
              <a:rPr lang="en-US" altLang="zh-TW" dirty="0"/>
              <a:t>Broadcast </a:t>
            </a:r>
          </a:p>
          <a:p>
            <a:pPr lvl="1"/>
            <a:r>
              <a:rPr lang="en-US" altLang="zh-TW" dirty="0"/>
              <a:t>Token passing</a:t>
            </a:r>
          </a:p>
          <a:p>
            <a:r>
              <a:rPr lang="en-US" altLang="zh-TW" dirty="0"/>
              <a:t>Hybrid Topology</a:t>
            </a:r>
          </a:p>
          <a:p>
            <a:endParaRPr lang="zh-TW" altLang="en-US" dirty="0"/>
          </a:p>
        </p:txBody>
      </p:sp>
      <p:sp>
        <p:nvSpPr>
          <p:cNvPr id="3" name="標題 2">
            <a:extLst>
              <a:ext uri="{FF2B5EF4-FFF2-40B4-BE49-F238E27FC236}">
                <a16:creationId xmlns:a16="http://schemas.microsoft.com/office/drawing/2014/main" id="{EA4696E6-8037-47B5-A25C-B5F045B7ACE5}"/>
              </a:ext>
            </a:extLst>
          </p:cNvPr>
          <p:cNvSpPr>
            <a:spLocks noGrp="1"/>
          </p:cNvSpPr>
          <p:nvPr>
            <p:ph type="title"/>
          </p:nvPr>
        </p:nvSpPr>
        <p:spPr/>
        <p:txBody>
          <a:bodyPr/>
          <a:lstStyle/>
          <a:p>
            <a:r>
              <a:rPr lang="en-US" altLang="zh-TW" dirty="0"/>
              <a:t>Network Topologies</a:t>
            </a:r>
            <a:endParaRPr lang="zh-TW" altLang="en-US" dirty="0"/>
          </a:p>
        </p:txBody>
      </p:sp>
      <p:sp>
        <p:nvSpPr>
          <p:cNvPr id="4" name="頁尾版面配置區 3">
            <a:extLst>
              <a:ext uri="{FF2B5EF4-FFF2-40B4-BE49-F238E27FC236}">
                <a16:creationId xmlns:a16="http://schemas.microsoft.com/office/drawing/2014/main" id="{C93E3007-2BC4-4DA6-BC1C-FF9F384D42D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03AE952-7008-48C9-978B-7FA0DBD70A6D}"/>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14</a:t>
            </a:fld>
            <a:endParaRPr lang="en-US" altLang="zh-TW" dirty="0"/>
          </a:p>
        </p:txBody>
      </p:sp>
    </p:spTree>
    <p:extLst>
      <p:ext uri="{BB962C8B-B14F-4D97-AF65-F5344CB8AC3E}">
        <p14:creationId xmlns:p14="http://schemas.microsoft.com/office/powerpoint/2010/main" val="15641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Bus Topology</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15</a:t>
            </a:fld>
            <a:endParaRPr lang="en-US" altLang="zh-TW" dirty="0"/>
          </a:p>
        </p:txBody>
      </p:sp>
      <p:sp>
        <p:nvSpPr>
          <p:cNvPr id="7" name="內容版面配置區 6">
            <a:extLst>
              <a:ext uri="{FF2B5EF4-FFF2-40B4-BE49-F238E27FC236}">
                <a16:creationId xmlns:a16="http://schemas.microsoft.com/office/drawing/2014/main" id="{FAE16F0A-C045-4263-B2F8-4615212ACDAE}"/>
              </a:ext>
            </a:extLst>
          </p:cNvPr>
          <p:cNvSpPr>
            <a:spLocks noGrp="1"/>
          </p:cNvSpPr>
          <p:nvPr>
            <p:ph idx="1"/>
          </p:nvPr>
        </p:nvSpPr>
        <p:spPr/>
        <p:txBody>
          <a:bodyPr/>
          <a:lstStyle/>
          <a:p>
            <a:r>
              <a:rPr lang="en-US" altLang="zh-TW" dirty="0"/>
              <a:t>All devices are connected to a central cable, called bus or backbone. </a:t>
            </a:r>
          </a:p>
          <a:p>
            <a:r>
              <a:rPr lang="en-US" altLang="zh-TW" dirty="0"/>
              <a:t>There are terminators at each end of the bus that stops the signal and keeps it from traveling backwards. </a:t>
            </a:r>
          </a:p>
          <a:p>
            <a:endParaRPr lang="zh-TW" altLang="en-US" dirty="0"/>
          </a:p>
        </p:txBody>
      </p:sp>
      <p:sp>
        <p:nvSpPr>
          <p:cNvPr id="15" name="文字方塊 14">
            <a:extLst>
              <a:ext uri="{FF2B5EF4-FFF2-40B4-BE49-F238E27FC236}">
                <a16:creationId xmlns:a16="http://schemas.microsoft.com/office/drawing/2014/main" id="{5B2DE67E-CF59-4753-B100-1E3AA259AAA1}"/>
              </a:ext>
            </a:extLst>
          </p:cNvPr>
          <p:cNvSpPr txBox="1"/>
          <p:nvPr/>
        </p:nvSpPr>
        <p:spPr>
          <a:xfrm>
            <a:off x="1371600" y="4114800"/>
            <a:ext cx="1600200" cy="914400"/>
          </a:xfrm>
          <a:prstGeom prst="rect">
            <a:avLst/>
          </a:prstGeom>
        </p:spPr>
        <p:txBody>
          <a:bodyPr vert="horz" wrap="square" lIns="91440" tIns="45720" rIns="91440" bIns="45720" rtlCol="0" anchor="t">
            <a:noAutofit/>
          </a:bodyPr>
          <a:lstStyle/>
          <a:p>
            <a:endParaRPr lang="zh-TW" altLang="en-US" dirty="0"/>
          </a:p>
        </p:txBody>
      </p:sp>
      <p:sp>
        <p:nvSpPr>
          <p:cNvPr id="20" name="Oval 28">
            <a:extLst>
              <a:ext uri="{FF2B5EF4-FFF2-40B4-BE49-F238E27FC236}">
                <a16:creationId xmlns:a16="http://schemas.microsoft.com/office/drawing/2014/main" id="{86E3A583-61D8-4AE4-B900-A76F7796CC15}"/>
              </a:ext>
            </a:extLst>
          </p:cNvPr>
          <p:cNvSpPr>
            <a:spLocks noChangeArrowheads="1"/>
          </p:cNvSpPr>
          <p:nvPr/>
        </p:nvSpPr>
        <p:spPr bwMode="auto">
          <a:xfrm>
            <a:off x="6172200" y="4428868"/>
            <a:ext cx="609600" cy="5080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b="1">
                <a:ea typeface="新細明體" panose="02020500000000000000" pitchFamily="18" charset="-120"/>
              </a:rPr>
              <a:t>T</a:t>
            </a:r>
          </a:p>
        </p:txBody>
      </p:sp>
      <p:sp>
        <p:nvSpPr>
          <p:cNvPr id="21" name="Line 19">
            <a:extLst>
              <a:ext uri="{FF2B5EF4-FFF2-40B4-BE49-F238E27FC236}">
                <a16:creationId xmlns:a16="http://schemas.microsoft.com/office/drawing/2014/main" id="{3B0F36C5-36BC-49FF-872A-AA915F953C20}"/>
              </a:ext>
            </a:extLst>
          </p:cNvPr>
          <p:cNvSpPr>
            <a:spLocks noChangeShapeType="1"/>
          </p:cNvSpPr>
          <p:nvPr/>
        </p:nvSpPr>
        <p:spPr bwMode="auto">
          <a:xfrm flipV="1">
            <a:off x="2971800" y="4682868"/>
            <a:ext cx="3429000" cy="46038"/>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2" name="Line 21">
            <a:extLst>
              <a:ext uri="{FF2B5EF4-FFF2-40B4-BE49-F238E27FC236}">
                <a16:creationId xmlns:a16="http://schemas.microsoft.com/office/drawing/2014/main" id="{C724C6F1-D71D-4D79-AB57-4E2B913B54E5}"/>
              </a:ext>
            </a:extLst>
          </p:cNvPr>
          <p:cNvSpPr>
            <a:spLocks noChangeShapeType="1"/>
          </p:cNvSpPr>
          <p:nvPr/>
        </p:nvSpPr>
        <p:spPr bwMode="auto">
          <a:xfrm>
            <a:off x="5181600" y="4682868"/>
            <a:ext cx="0" cy="254000"/>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3" name="Line 22">
            <a:extLst>
              <a:ext uri="{FF2B5EF4-FFF2-40B4-BE49-F238E27FC236}">
                <a16:creationId xmlns:a16="http://schemas.microsoft.com/office/drawing/2014/main" id="{FDA0D382-6712-46C4-822B-F744A2844F6F}"/>
              </a:ext>
            </a:extLst>
          </p:cNvPr>
          <p:cNvSpPr>
            <a:spLocks noChangeShapeType="1"/>
          </p:cNvSpPr>
          <p:nvPr/>
        </p:nvSpPr>
        <p:spPr bwMode="auto">
          <a:xfrm>
            <a:off x="4572000" y="4454268"/>
            <a:ext cx="0" cy="254000"/>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4" name="Line 23">
            <a:extLst>
              <a:ext uri="{FF2B5EF4-FFF2-40B4-BE49-F238E27FC236}">
                <a16:creationId xmlns:a16="http://schemas.microsoft.com/office/drawing/2014/main" id="{63A1B94D-A67D-4278-B99C-DCB8139042E6}"/>
              </a:ext>
            </a:extLst>
          </p:cNvPr>
          <p:cNvSpPr>
            <a:spLocks noChangeShapeType="1"/>
          </p:cNvSpPr>
          <p:nvPr/>
        </p:nvSpPr>
        <p:spPr bwMode="auto">
          <a:xfrm>
            <a:off x="4114800" y="4682868"/>
            <a:ext cx="0" cy="254000"/>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5" name="Line 24">
            <a:extLst>
              <a:ext uri="{FF2B5EF4-FFF2-40B4-BE49-F238E27FC236}">
                <a16:creationId xmlns:a16="http://schemas.microsoft.com/office/drawing/2014/main" id="{CE790504-B951-4851-8360-29155F88F29B}"/>
              </a:ext>
            </a:extLst>
          </p:cNvPr>
          <p:cNvSpPr>
            <a:spLocks noChangeShapeType="1"/>
          </p:cNvSpPr>
          <p:nvPr/>
        </p:nvSpPr>
        <p:spPr bwMode="auto">
          <a:xfrm>
            <a:off x="3505200" y="4454268"/>
            <a:ext cx="0" cy="254000"/>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6" name="Line 26">
            <a:extLst>
              <a:ext uri="{FF2B5EF4-FFF2-40B4-BE49-F238E27FC236}">
                <a16:creationId xmlns:a16="http://schemas.microsoft.com/office/drawing/2014/main" id="{59289EBB-B809-4E36-88B8-BB70B6FA18F7}"/>
              </a:ext>
            </a:extLst>
          </p:cNvPr>
          <p:cNvSpPr>
            <a:spLocks noChangeShapeType="1"/>
          </p:cNvSpPr>
          <p:nvPr/>
        </p:nvSpPr>
        <p:spPr bwMode="auto">
          <a:xfrm>
            <a:off x="5638800" y="4428868"/>
            <a:ext cx="0" cy="254000"/>
          </a:xfrm>
          <a:prstGeom prst="line">
            <a:avLst/>
          </a:prstGeom>
          <a:noFill/>
          <a:ln w="762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7" name="Oval 27">
            <a:extLst>
              <a:ext uri="{FF2B5EF4-FFF2-40B4-BE49-F238E27FC236}">
                <a16:creationId xmlns:a16="http://schemas.microsoft.com/office/drawing/2014/main" id="{480CC8E2-543A-47AF-8E2A-7DE28ABDB6F9}"/>
              </a:ext>
            </a:extLst>
          </p:cNvPr>
          <p:cNvSpPr>
            <a:spLocks noChangeArrowheads="1"/>
          </p:cNvSpPr>
          <p:nvPr/>
        </p:nvSpPr>
        <p:spPr bwMode="auto">
          <a:xfrm>
            <a:off x="2590800" y="4454268"/>
            <a:ext cx="609600" cy="5080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b="1">
                <a:ea typeface="新細明體" panose="02020500000000000000" pitchFamily="18" charset="-120"/>
              </a:rPr>
              <a:t>T</a:t>
            </a:r>
          </a:p>
        </p:txBody>
      </p:sp>
      <p:sp>
        <p:nvSpPr>
          <p:cNvPr id="28" name="Oval 30">
            <a:extLst>
              <a:ext uri="{FF2B5EF4-FFF2-40B4-BE49-F238E27FC236}">
                <a16:creationId xmlns:a16="http://schemas.microsoft.com/office/drawing/2014/main" id="{D2A3238C-EF6C-4759-8234-D022575885D3}"/>
              </a:ext>
            </a:extLst>
          </p:cNvPr>
          <p:cNvSpPr>
            <a:spLocks noChangeArrowheads="1"/>
          </p:cNvSpPr>
          <p:nvPr/>
        </p:nvSpPr>
        <p:spPr bwMode="auto">
          <a:xfrm>
            <a:off x="3276600" y="4149468"/>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29" name="Oval 31">
            <a:extLst>
              <a:ext uri="{FF2B5EF4-FFF2-40B4-BE49-F238E27FC236}">
                <a16:creationId xmlns:a16="http://schemas.microsoft.com/office/drawing/2014/main" id="{A99834C8-E7B8-4F8B-97E0-F0151116157B}"/>
              </a:ext>
            </a:extLst>
          </p:cNvPr>
          <p:cNvSpPr>
            <a:spLocks noChangeArrowheads="1"/>
          </p:cNvSpPr>
          <p:nvPr/>
        </p:nvSpPr>
        <p:spPr bwMode="auto">
          <a:xfrm>
            <a:off x="3886200" y="4911468"/>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0" name="Oval 32">
            <a:extLst>
              <a:ext uri="{FF2B5EF4-FFF2-40B4-BE49-F238E27FC236}">
                <a16:creationId xmlns:a16="http://schemas.microsoft.com/office/drawing/2014/main" id="{1A9A6F51-3990-4D52-9618-16CE32C946B7}"/>
              </a:ext>
            </a:extLst>
          </p:cNvPr>
          <p:cNvSpPr>
            <a:spLocks noChangeArrowheads="1"/>
          </p:cNvSpPr>
          <p:nvPr/>
        </p:nvSpPr>
        <p:spPr bwMode="auto">
          <a:xfrm>
            <a:off x="5410200" y="4149468"/>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1" name="Oval 33">
            <a:extLst>
              <a:ext uri="{FF2B5EF4-FFF2-40B4-BE49-F238E27FC236}">
                <a16:creationId xmlns:a16="http://schemas.microsoft.com/office/drawing/2014/main" id="{AF03504F-B755-455E-B78C-614BF1FEBB61}"/>
              </a:ext>
            </a:extLst>
          </p:cNvPr>
          <p:cNvSpPr>
            <a:spLocks noChangeArrowheads="1"/>
          </p:cNvSpPr>
          <p:nvPr/>
        </p:nvSpPr>
        <p:spPr bwMode="auto">
          <a:xfrm>
            <a:off x="4343400" y="4149468"/>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32" name="Oval 34">
            <a:extLst>
              <a:ext uri="{FF2B5EF4-FFF2-40B4-BE49-F238E27FC236}">
                <a16:creationId xmlns:a16="http://schemas.microsoft.com/office/drawing/2014/main" id="{F5D8C7D0-577E-4053-B3ED-60C162B6F126}"/>
              </a:ext>
            </a:extLst>
          </p:cNvPr>
          <p:cNvSpPr>
            <a:spLocks noChangeArrowheads="1"/>
          </p:cNvSpPr>
          <p:nvPr/>
        </p:nvSpPr>
        <p:spPr bwMode="auto">
          <a:xfrm>
            <a:off x="4953000" y="4911468"/>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Tree>
    <p:extLst>
      <p:ext uri="{BB962C8B-B14F-4D97-AF65-F5344CB8AC3E}">
        <p14:creationId xmlns:p14="http://schemas.microsoft.com/office/powerpoint/2010/main" val="8751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Communication Over a Bus Network</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16</a:t>
            </a:fld>
            <a:endParaRPr lang="en-US" altLang="zh-TW" dirty="0"/>
          </a:p>
        </p:txBody>
      </p:sp>
      <p:pic>
        <p:nvPicPr>
          <p:cNvPr id="9" name="Picture 11">
            <a:extLst>
              <a:ext uri="{FF2B5EF4-FFF2-40B4-BE49-F238E27FC236}">
                <a16:creationId xmlns:a16="http://schemas.microsoft.com/office/drawing/2014/main" id="{46E49261-9E52-45DB-81B5-289FCDD348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244" y="2743200"/>
            <a:ext cx="6323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54375682-EB14-425B-93E9-8A2083290FD4}"/>
              </a:ext>
            </a:extLst>
          </p:cNvPr>
          <p:cNvSpPr>
            <a:spLocks noGrp="1"/>
          </p:cNvSpPr>
          <p:nvPr>
            <p:ph type="title"/>
          </p:nvPr>
        </p:nvSpPr>
        <p:spPr/>
        <p:txBody>
          <a:bodyPr/>
          <a:lstStyle/>
          <a:p>
            <a:r>
              <a:rPr lang="en-US" altLang="zh-TW" dirty="0"/>
              <a:t>Bus Topology</a:t>
            </a:r>
            <a:endParaRPr lang="zh-TW" altLang="en-US" dirty="0"/>
          </a:p>
        </p:txBody>
      </p:sp>
      <p:sp>
        <p:nvSpPr>
          <p:cNvPr id="7" name="內容版面配置區 6">
            <a:extLst>
              <a:ext uri="{FF2B5EF4-FFF2-40B4-BE49-F238E27FC236}">
                <a16:creationId xmlns:a16="http://schemas.microsoft.com/office/drawing/2014/main" id="{DF470DF1-F87E-4A64-87DF-FD88A2E1C9E5}"/>
              </a:ext>
            </a:extLst>
          </p:cNvPr>
          <p:cNvSpPr>
            <a:spLocks noGrp="1"/>
          </p:cNvSpPr>
          <p:nvPr>
            <p:ph sz="half" idx="1"/>
          </p:nvPr>
        </p:nvSpPr>
        <p:spPr/>
        <p:txBody>
          <a:bodyPr>
            <a:normAutofit lnSpcReduction="10000"/>
          </a:bodyPr>
          <a:lstStyle/>
          <a:p>
            <a:r>
              <a:rPr lang="en-US" altLang="zh-TW" dirty="0"/>
              <a:t>Advantages:</a:t>
            </a:r>
          </a:p>
          <a:p>
            <a:pPr lvl="1"/>
            <a:r>
              <a:rPr lang="en-US" altLang="zh-TW" dirty="0"/>
              <a:t>There is no central controller.</a:t>
            </a:r>
          </a:p>
          <a:p>
            <a:pPr lvl="1"/>
            <a:r>
              <a:rPr lang="en-US" altLang="zh-TW" dirty="0"/>
              <a:t>Control resides in each station</a:t>
            </a:r>
          </a:p>
          <a:p>
            <a:pPr lvl="1"/>
            <a:r>
              <a:rPr lang="en-US" altLang="zh-TW" dirty="0"/>
              <a:t>The less interconnecting wire is required.</a:t>
            </a:r>
          </a:p>
          <a:p>
            <a:pPr lvl="1"/>
            <a:r>
              <a:rPr lang="en-US" altLang="zh-TW" dirty="0"/>
              <a:t>Ease of installation.</a:t>
            </a:r>
          </a:p>
          <a:p>
            <a:pPr lvl="1"/>
            <a:r>
              <a:rPr lang="en-US" altLang="zh-TW" dirty="0"/>
              <a:t>Backbone cable can be laid along the most efficient path, and then connected to the nodes by drop lines of various lengths</a:t>
            </a:r>
          </a:p>
          <a:p>
            <a:endParaRPr lang="zh-TW" altLang="en-US" dirty="0"/>
          </a:p>
        </p:txBody>
      </p:sp>
      <p:sp>
        <p:nvSpPr>
          <p:cNvPr id="8" name="內容版面配置區 7">
            <a:extLst>
              <a:ext uri="{FF2B5EF4-FFF2-40B4-BE49-F238E27FC236}">
                <a16:creationId xmlns:a16="http://schemas.microsoft.com/office/drawing/2014/main" id="{1D2955EE-7CEB-408A-BF93-3B0FD4BF61E1}"/>
              </a:ext>
            </a:extLst>
          </p:cNvPr>
          <p:cNvSpPr>
            <a:spLocks noGrp="1"/>
          </p:cNvSpPr>
          <p:nvPr>
            <p:ph sz="half" idx="2"/>
          </p:nvPr>
        </p:nvSpPr>
        <p:spPr/>
        <p:txBody>
          <a:bodyPr>
            <a:normAutofit lnSpcReduction="10000"/>
          </a:bodyPr>
          <a:lstStyle/>
          <a:p>
            <a:r>
              <a:rPr lang="en-US" altLang="zh-TW" dirty="0"/>
              <a:t>Disadvantages:</a:t>
            </a:r>
          </a:p>
          <a:p>
            <a:pPr lvl="1"/>
            <a:r>
              <a:rPr lang="en-US" altLang="zh-TW" dirty="0"/>
              <a:t>It is possible that more than one station may attempt transmission simultaneously (collision or contention).</a:t>
            </a:r>
          </a:p>
          <a:p>
            <a:pPr lvl="1"/>
            <a:r>
              <a:rPr lang="en-US" altLang="zh-TW" dirty="0"/>
              <a:t>Difficult reconfiguration and fault isolation.</a:t>
            </a:r>
          </a:p>
          <a:p>
            <a:pPr lvl="1"/>
            <a:r>
              <a:rPr lang="en-US" altLang="zh-TW" dirty="0"/>
              <a:t>A fault or break in the bus cable stops all transmission, even between devices on the same side of the problem.</a:t>
            </a:r>
          </a:p>
          <a:p>
            <a:pPr lvl="1"/>
            <a:r>
              <a:rPr lang="en-US" altLang="zh-TW" dirty="0"/>
              <a:t>The damaged area reflects signals in the direction of origin, creating noise in both directions</a:t>
            </a:r>
          </a:p>
          <a:p>
            <a:endParaRPr lang="zh-TW" altLang="en-US" dirty="0"/>
          </a:p>
        </p:txBody>
      </p:sp>
      <p:sp>
        <p:nvSpPr>
          <p:cNvPr id="4" name="頁尾版面配置區 3">
            <a:extLst>
              <a:ext uri="{FF2B5EF4-FFF2-40B4-BE49-F238E27FC236}">
                <a16:creationId xmlns:a16="http://schemas.microsoft.com/office/drawing/2014/main" id="{172A4FF1-D42B-43F2-AEFD-4FB9F72C635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EE48068-86CE-47F8-BA7B-138626DFA886}"/>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17</a:t>
            </a:fld>
            <a:endParaRPr lang="en-US" altLang="zh-TW" dirty="0"/>
          </a:p>
        </p:txBody>
      </p:sp>
    </p:spTree>
    <p:extLst>
      <p:ext uri="{BB962C8B-B14F-4D97-AF65-F5344CB8AC3E}">
        <p14:creationId xmlns:p14="http://schemas.microsoft.com/office/powerpoint/2010/main" val="41128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A063BE-A415-43D5-8219-8234237EF07B}"/>
              </a:ext>
            </a:extLst>
          </p:cNvPr>
          <p:cNvSpPr>
            <a:spLocks noGrp="1"/>
          </p:cNvSpPr>
          <p:nvPr>
            <p:ph type="title"/>
          </p:nvPr>
        </p:nvSpPr>
        <p:spPr/>
        <p:txBody>
          <a:bodyPr/>
          <a:lstStyle/>
          <a:p>
            <a:r>
              <a:rPr lang="en-US" altLang="zh-TW" dirty="0"/>
              <a:t>Ring Topology</a:t>
            </a:r>
            <a:endParaRPr lang="zh-TW" altLang="en-US" dirty="0"/>
          </a:p>
        </p:txBody>
      </p:sp>
      <p:sp>
        <p:nvSpPr>
          <p:cNvPr id="3" name="內容版面配置區 2">
            <a:extLst>
              <a:ext uri="{FF2B5EF4-FFF2-40B4-BE49-F238E27FC236}">
                <a16:creationId xmlns:a16="http://schemas.microsoft.com/office/drawing/2014/main" id="{C58D66C4-FF29-41B5-98CF-C4DA08D29BED}"/>
              </a:ext>
            </a:extLst>
          </p:cNvPr>
          <p:cNvSpPr>
            <a:spLocks noGrp="1"/>
          </p:cNvSpPr>
          <p:nvPr>
            <p:ph sz="half" idx="1"/>
          </p:nvPr>
        </p:nvSpPr>
        <p:spPr>
          <a:xfrm>
            <a:off x="1195388" y="1600200"/>
            <a:ext cx="5191124" cy="4800600"/>
          </a:xfrm>
        </p:spPr>
        <p:txBody>
          <a:bodyPr>
            <a:normAutofit fontScale="77500" lnSpcReduction="20000"/>
          </a:bodyPr>
          <a:lstStyle/>
          <a:p>
            <a:r>
              <a:rPr lang="en-US" altLang="zh-TW" dirty="0"/>
              <a:t>All devices are connected to one another in the shape of a closed loop.</a:t>
            </a:r>
          </a:p>
          <a:p>
            <a:r>
              <a:rPr lang="en-US" altLang="zh-TW" dirty="0"/>
              <a:t> Each device is connected directly to two other devices, one on either side of it. </a:t>
            </a:r>
          </a:p>
          <a:p>
            <a:r>
              <a:rPr lang="en-US" altLang="zh-TW" dirty="0"/>
              <a:t>Advantages: </a:t>
            </a:r>
          </a:p>
          <a:p>
            <a:pPr lvl="1"/>
            <a:r>
              <a:rPr lang="en-US" altLang="zh-TW" dirty="0"/>
              <a:t>Avoids the collisions that are possible in the bus topology. </a:t>
            </a:r>
          </a:p>
          <a:p>
            <a:pPr lvl="1"/>
            <a:r>
              <a:rPr lang="en-US" altLang="zh-TW" dirty="0"/>
              <a:t>Each pair of stations has a point-to-point connection. </a:t>
            </a:r>
          </a:p>
          <a:p>
            <a:pPr lvl="1"/>
            <a:r>
              <a:rPr lang="en-US" altLang="zh-TW" dirty="0"/>
              <a:t>A signal is passed along the ring in one direction, from device to another, until it reaches its destination. </a:t>
            </a:r>
          </a:p>
          <a:p>
            <a:pPr lvl="1"/>
            <a:r>
              <a:rPr lang="en-US" altLang="zh-TW" dirty="0"/>
              <a:t>Each device incorporates a repeater. </a:t>
            </a:r>
          </a:p>
          <a:p>
            <a:pPr lvl="1"/>
            <a:r>
              <a:rPr lang="en-US" altLang="zh-TW" dirty="0"/>
              <a:t>Relatively easy to install and reconfigure. </a:t>
            </a:r>
          </a:p>
          <a:p>
            <a:pPr lvl="1"/>
            <a:r>
              <a:rPr lang="en-US" altLang="zh-TW" dirty="0"/>
              <a:t>Fault isolation is simplified. </a:t>
            </a:r>
          </a:p>
          <a:p>
            <a:r>
              <a:rPr lang="en-US" altLang="zh-TW" dirty="0"/>
              <a:t>Disadvantages: </a:t>
            </a:r>
          </a:p>
          <a:p>
            <a:pPr lvl="1"/>
            <a:r>
              <a:rPr lang="en-US" altLang="zh-TW" dirty="0"/>
              <a:t>A break in the ring (such as station disabled) can disable the entire network. </a:t>
            </a:r>
          </a:p>
          <a:p>
            <a:pPr lvl="1"/>
            <a:r>
              <a:rPr lang="en-US" altLang="zh-TW" dirty="0"/>
              <a:t>Unidirectional traffic. </a:t>
            </a:r>
            <a:endParaRPr lang="zh-TW" altLang="en-US" dirty="0"/>
          </a:p>
        </p:txBody>
      </p:sp>
      <p:sp>
        <p:nvSpPr>
          <p:cNvPr id="5" name="頁尾版面配置區 4">
            <a:extLst>
              <a:ext uri="{FF2B5EF4-FFF2-40B4-BE49-F238E27FC236}">
                <a16:creationId xmlns:a16="http://schemas.microsoft.com/office/drawing/2014/main" id="{284BDDB3-EE94-4088-BF7D-5A1A325E26BF}"/>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3C138D8F-7B6A-44EA-BE00-60C45AF3EFAC}"/>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18</a:t>
            </a:fld>
            <a:endParaRPr lang="en-US" altLang="zh-TW" dirty="0"/>
          </a:p>
        </p:txBody>
      </p:sp>
      <p:sp>
        <p:nvSpPr>
          <p:cNvPr id="7" name="Oval 8">
            <a:extLst>
              <a:ext uri="{FF2B5EF4-FFF2-40B4-BE49-F238E27FC236}">
                <a16:creationId xmlns:a16="http://schemas.microsoft.com/office/drawing/2014/main" id="{EC782443-A349-48DD-885E-83702C0D1FC4}"/>
              </a:ext>
            </a:extLst>
          </p:cNvPr>
          <p:cNvSpPr>
            <a:spLocks noChangeArrowheads="1"/>
          </p:cNvSpPr>
          <p:nvPr/>
        </p:nvSpPr>
        <p:spPr bwMode="auto">
          <a:xfrm>
            <a:off x="6615112" y="35179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8" name="Oval 9">
            <a:extLst>
              <a:ext uri="{FF2B5EF4-FFF2-40B4-BE49-F238E27FC236}">
                <a16:creationId xmlns:a16="http://schemas.microsoft.com/office/drawing/2014/main" id="{F2684B66-4BA2-4F4B-B7FA-D95B75515A12}"/>
              </a:ext>
            </a:extLst>
          </p:cNvPr>
          <p:cNvSpPr>
            <a:spLocks noChangeArrowheads="1"/>
          </p:cNvSpPr>
          <p:nvPr/>
        </p:nvSpPr>
        <p:spPr bwMode="auto">
          <a:xfrm>
            <a:off x="8062912" y="42164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9" name="Oval 10">
            <a:extLst>
              <a:ext uri="{FF2B5EF4-FFF2-40B4-BE49-F238E27FC236}">
                <a16:creationId xmlns:a16="http://schemas.microsoft.com/office/drawing/2014/main" id="{F49EC0B5-E4C1-45A1-AD42-69AFA16BFD56}"/>
              </a:ext>
            </a:extLst>
          </p:cNvPr>
          <p:cNvSpPr>
            <a:spLocks noChangeArrowheads="1"/>
          </p:cNvSpPr>
          <p:nvPr/>
        </p:nvSpPr>
        <p:spPr bwMode="auto">
          <a:xfrm>
            <a:off x="6691312" y="42164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10" name="Oval 11">
            <a:extLst>
              <a:ext uri="{FF2B5EF4-FFF2-40B4-BE49-F238E27FC236}">
                <a16:creationId xmlns:a16="http://schemas.microsoft.com/office/drawing/2014/main" id="{278F0E8D-BAA4-4628-9840-7D7F32099AF8}"/>
              </a:ext>
            </a:extLst>
          </p:cNvPr>
          <p:cNvSpPr>
            <a:spLocks noChangeArrowheads="1"/>
          </p:cNvSpPr>
          <p:nvPr/>
        </p:nvSpPr>
        <p:spPr bwMode="auto">
          <a:xfrm>
            <a:off x="7377112" y="45339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11" name="Oval 12">
            <a:extLst>
              <a:ext uri="{FF2B5EF4-FFF2-40B4-BE49-F238E27FC236}">
                <a16:creationId xmlns:a16="http://schemas.microsoft.com/office/drawing/2014/main" id="{2238637D-3AA8-42DB-938C-D23DADC46E6A}"/>
              </a:ext>
            </a:extLst>
          </p:cNvPr>
          <p:cNvSpPr>
            <a:spLocks noChangeArrowheads="1"/>
          </p:cNvSpPr>
          <p:nvPr/>
        </p:nvSpPr>
        <p:spPr bwMode="auto">
          <a:xfrm>
            <a:off x="8062912" y="34544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12" name="Oval 13">
            <a:extLst>
              <a:ext uri="{FF2B5EF4-FFF2-40B4-BE49-F238E27FC236}">
                <a16:creationId xmlns:a16="http://schemas.microsoft.com/office/drawing/2014/main" id="{CD203E3D-1DA0-49B2-91B6-3524F2B30697}"/>
              </a:ext>
            </a:extLst>
          </p:cNvPr>
          <p:cNvSpPr>
            <a:spLocks noChangeArrowheads="1"/>
          </p:cNvSpPr>
          <p:nvPr/>
        </p:nvSpPr>
        <p:spPr bwMode="auto">
          <a:xfrm>
            <a:off x="7300912" y="3200400"/>
            <a:ext cx="381000" cy="317500"/>
          </a:xfrm>
          <a:prstGeom prst="ellipse">
            <a:avLst/>
          </a:prstGeom>
          <a:solidFill>
            <a:srgbClr val="E84B02"/>
          </a:solidFill>
          <a:ln w="9525">
            <a:solidFill>
              <a:schemeClr val="tx1"/>
            </a:solidFill>
            <a:round/>
            <a:headEnd/>
            <a:tailEnd/>
          </a:ln>
        </p:spPr>
        <p:txBody>
          <a:bodyPr wrap="none" lIns="84899" tIns="42449" rIns="84899" bIns="4244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13" name="Line 14">
            <a:extLst>
              <a:ext uri="{FF2B5EF4-FFF2-40B4-BE49-F238E27FC236}">
                <a16:creationId xmlns:a16="http://schemas.microsoft.com/office/drawing/2014/main" id="{0C5CBC4C-7282-4B11-B0A2-C58355DD24C3}"/>
              </a:ext>
            </a:extLst>
          </p:cNvPr>
          <p:cNvSpPr>
            <a:spLocks noChangeShapeType="1"/>
          </p:cNvSpPr>
          <p:nvPr/>
        </p:nvSpPr>
        <p:spPr bwMode="auto">
          <a:xfrm flipV="1">
            <a:off x="6767512" y="3327400"/>
            <a:ext cx="685800" cy="3175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14" name="Line 15">
            <a:extLst>
              <a:ext uri="{FF2B5EF4-FFF2-40B4-BE49-F238E27FC236}">
                <a16:creationId xmlns:a16="http://schemas.microsoft.com/office/drawing/2014/main" id="{052D8017-A036-41B8-B947-0B5ADE995941}"/>
              </a:ext>
            </a:extLst>
          </p:cNvPr>
          <p:cNvSpPr>
            <a:spLocks noChangeShapeType="1"/>
          </p:cNvSpPr>
          <p:nvPr/>
        </p:nvSpPr>
        <p:spPr bwMode="auto">
          <a:xfrm flipH="1" flipV="1">
            <a:off x="6767512" y="3644900"/>
            <a:ext cx="76200" cy="6985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15" name="Line 16">
            <a:extLst>
              <a:ext uri="{FF2B5EF4-FFF2-40B4-BE49-F238E27FC236}">
                <a16:creationId xmlns:a16="http://schemas.microsoft.com/office/drawing/2014/main" id="{D833B5BF-2664-43AC-BFFC-5D068E4D97D1}"/>
              </a:ext>
            </a:extLst>
          </p:cNvPr>
          <p:cNvSpPr>
            <a:spLocks noChangeShapeType="1"/>
          </p:cNvSpPr>
          <p:nvPr/>
        </p:nvSpPr>
        <p:spPr bwMode="auto">
          <a:xfrm flipV="1">
            <a:off x="8291512" y="3708400"/>
            <a:ext cx="0" cy="5715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16" name="Line 17">
            <a:extLst>
              <a:ext uri="{FF2B5EF4-FFF2-40B4-BE49-F238E27FC236}">
                <a16:creationId xmlns:a16="http://schemas.microsoft.com/office/drawing/2014/main" id="{8F4B6F0B-5C62-4B14-AF1B-2A09F0707101}"/>
              </a:ext>
            </a:extLst>
          </p:cNvPr>
          <p:cNvSpPr>
            <a:spLocks noChangeShapeType="1"/>
          </p:cNvSpPr>
          <p:nvPr/>
        </p:nvSpPr>
        <p:spPr bwMode="auto">
          <a:xfrm>
            <a:off x="6843712" y="4406900"/>
            <a:ext cx="609600" cy="2540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17" name="Line 18">
            <a:extLst>
              <a:ext uri="{FF2B5EF4-FFF2-40B4-BE49-F238E27FC236}">
                <a16:creationId xmlns:a16="http://schemas.microsoft.com/office/drawing/2014/main" id="{7C4ADA53-31D0-4E6A-9C9E-2EFE4179DD6E}"/>
              </a:ext>
            </a:extLst>
          </p:cNvPr>
          <p:cNvSpPr>
            <a:spLocks noChangeShapeType="1"/>
          </p:cNvSpPr>
          <p:nvPr/>
        </p:nvSpPr>
        <p:spPr bwMode="auto">
          <a:xfrm flipH="1" flipV="1">
            <a:off x="7453312" y="3263900"/>
            <a:ext cx="838200" cy="3810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18" name="Line 19">
            <a:extLst>
              <a:ext uri="{FF2B5EF4-FFF2-40B4-BE49-F238E27FC236}">
                <a16:creationId xmlns:a16="http://schemas.microsoft.com/office/drawing/2014/main" id="{30145356-586B-47A6-AF8B-FADA8311BF09}"/>
              </a:ext>
            </a:extLst>
          </p:cNvPr>
          <p:cNvSpPr>
            <a:spLocks noChangeShapeType="1"/>
          </p:cNvSpPr>
          <p:nvPr/>
        </p:nvSpPr>
        <p:spPr bwMode="auto">
          <a:xfrm flipV="1">
            <a:off x="7529512" y="4343400"/>
            <a:ext cx="838200" cy="381000"/>
          </a:xfrm>
          <a:prstGeom prst="line">
            <a:avLst/>
          </a:prstGeom>
          <a:noFill/>
          <a:ln w="38100">
            <a:solidFill>
              <a:srgbClr val="E84B02"/>
            </a:solidFill>
            <a:round/>
            <a:headEnd/>
            <a:tailEn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Tree>
    <p:extLst>
      <p:ext uri="{BB962C8B-B14F-4D97-AF65-F5344CB8AC3E}">
        <p14:creationId xmlns:p14="http://schemas.microsoft.com/office/powerpoint/2010/main" val="1897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9382FAD-2207-4B96-B382-531BAA3A8D5F}"/>
              </a:ext>
            </a:extLst>
          </p:cNvPr>
          <p:cNvSpPr>
            <a:spLocks noGrp="1"/>
          </p:cNvSpPr>
          <p:nvPr>
            <p:ph idx="1"/>
          </p:nvPr>
        </p:nvSpPr>
        <p:spPr/>
        <p:txBody>
          <a:bodyPr>
            <a:normAutofit fontScale="92500" lnSpcReduction="10000"/>
          </a:bodyPr>
          <a:lstStyle/>
          <a:p>
            <a:r>
              <a:rPr lang="en-US" altLang="zh-TW" dirty="0"/>
              <a:t>All devices are connected to a central hub. </a:t>
            </a:r>
          </a:p>
          <a:p>
            <a:r>
              <a:rPr lang="en-US" altLang="zh-TW" dirty="0"/>
              <a:t>Nodes communicate across the network by passing data through the hub or switch. </a:t>
            </a:r>
          </a:p>
          <a:p>
            <a:r>
              <a:rPr lang="en-US" altLang="zh-TW" dirty="0"/>
              <a:t>Advantages:</a:t>
            </a:r>
          </a:p>
          <a:p>
            <a:pPr lvl="1"/>
            <a:r>
              <a:rPr lang="en-US" altLang="zh-TW" dirty="0"/>
              <a:t>Easy to install and reconfigure.</a:t>
            </a:r>
          </a:p>
          <a:p>
            <a:pPr lvl="1"/>
            <a:r>
              <a:rPr lang="en-US" altLang="zh-TW" dirty="0"/>
              <a:t>Robustness, if one link fails; only that link is affected. All other links remain active.</a:t>
            </a:r>
          </a:p>
          <a:p>
            <a:pPr lvl="1"/>
            <a:r>
              <a:rPr lang="en-US" altLang="zh-TW" dirty="0"/>
              <a:t>Easy fault identification and isolation. As long as the hub is working, it can be used to monitor link problems and bypass defective links.</a:t>
            </a:r>
          </a:p>
          <a:p>
            <a:r>
              <a:rPr lang="en-US" altLang="zh-TW" dirty="0"/>
              <a:t>Disadvantages:</a:t>
            </a:r>
          </a:p>
          <a:p>
            <a:pPr lvl="1"/>
            <a:r>
              <a:rPr lang="en-US" altLang="zh-TW" dirty="0"/>
              <a:t>The devices are not linked to each other.</a:t>
            </a:r>
          </a:p>
          <a:p>
            <a:pPr lvl="1"/>
            <a:r>
              <a:rPr lang="en-US" altLang="zh-TW" dirty="0"/>
              <a:t>If one device wants to send data to another, it sends it to the controller, which then relays the data to the other connected device.</a:t>
            </a:r>
            <a:endParaRPr lang="zh-TW" altLang="en-US" dirty="0"/>
          </a:p>
        </p:txBody>
      </p:sp>
      <p:sp>
        <p:nvSpPr>
          <p:cNvPr id="2" name="標題 1">
            <a:extLst>
              <a:ext uri="{FF2B5EF4-FFF2-40B4-BE49-F238E27FC236}">
                <a16:creationId xmlns:a16="http://schemas.microsoft.com/office/drawing/2014/main" id="{3124E769-E58B-4253-9A65-AA5F85F55FE4}"/>
              </a:ext>
            </a:extLst>
          </p:cNvPr>
          <p:cNvSpPr>
            <a:spLocks noGrp="1"/>
          </p:cNvSpPr>
          <p:nvPr>
            <p:ph type="title"/>
          </p:nvPr>
        </p:nvSpPr>
        <p:spPr/>
        <p:txBody>
          <a:bodyPr/>
          <a:lstStyle/>
          <a:p>
            <a:r>
              <a:rPr lang="en-US" altLang="zh-TW" dirty="0"/>
              <a:t>Star Topology</a:t>
            </a:r>
            <a:endParaRPr lang="zh-TW" altLang="en-US" dirty="0"/>
          </a:p>
        </p:txBody>
      </p:sp>
      <p:sp>
        <p:nvSpPr>
          <p:cNvPr id="5" name="頁尾版面配置區 4">
            <a:extLst>
              <a:ext uri="{FF2B5EF4-FFF2-40B4-BE49-F238E27FC236}">
                <a16:creationId xmlns:a16="http://schemas.microsoft.com/office/drawing/2014/main" id="{F268753A-46F6-4E25-9DE5-E44805C481C1}"/>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5299D284-FD75-4C93-B3AC-DDAFC158D0FD}"/>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19</a:t>
            </a:fld>
            <a:endParaRPr lang="en-US" altLang="zh-TW" dirty="0"/>
          </a:p>
        </p:txBody>
      </p:sp>
    </p:spTree>
    <p:extLst>
      <p:ext uri="{BB962C8B-B14F-4D97-AF65-F5344CB8AC3E}">
        <p14:creationId xmlns:p14="http://schemas.microsoft.com/office/powerpoint/2010/main" val="37785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9272" y="1600201"/>
            <a:ext cx="6877928" cy="2654064"/>
          </a:xfrm>
        </p:spPr>
        <p:txBody>
          <a:bodyPr/>
          <a:lstStyle/>
          <a:p>
            <a:r>
              <a:rPr lang="en-US" altLang="zh-TW" b="1" dirty="0">
                <a:latin typeface="Times" panose="02020603050405020304" pitchFamily="18" charset="0"/>
              </a:rPr>
              <a:t>Chapter 4: Networking and the Internet</a:t>
            </a:r>
          </a:p>
        </p:txBody>
      </p:sp>
      <p:sp>
        <p:nvSpPr>
          <p:cNvPr id="3" name="文字版面配置區 2"/>
          <p:cNvSpPr>
            <a:spLocks noGrp="1"/>
          </p:cNvSpPr>
          <p:nvPr>
            <p:ph type="body" idx="1"/>
          </p:nvPr>
        </p:nvSpPr>
        <p:spPr>
          <a:xfrm>
            <a:off x="1199273" y="4495800"/>
            <a:ext cx="5449886" cy="914400"/>
          </a:xfrm>
        </p:spPr>
        <p:txBody>
          <a:bodyPr>
            <a:normAutofit fontScale="70000" lnSpcReduction="20000"/>
          </a:bodyPr>
          <a:lstStyle/>
          <a:p>
            <a:r>
              <a:rPr lang="en-US" altLang="zh-TW" dirty="0"/>
              <a:t>No one owns the Internet, and only one organization controls the Internet in its entirety. More of a concept than an actual tangible entity, the Internet relies on a physical infrastructure that connects networks to other networks. There are, however, organizations that oversee and standardize what happens on the Internet and assign IP addresses and domain names, such as the National Science Foundation, the Internet Engineering Task Force, ICANN, </a:t>
            </a:r>
            <a:r>
              <a:rPr lang="en-US" altLang="zh-TW" dirty="0" err="1"/>
              <a:t>InterNIC</a:t>
            </a:r>
            <a:r>
              <a:rPr lang="en-US" altLang="zh-TW" dirty="0"/>
              <a:t> and the Internet Architecture Board.</a:t>
            </a:r>
            <a:endParaRPr lang="en-US" altLang="zh-TW" b="1"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651735"/>
            <a:ext cx="1690119" cy="120327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5645702"/>
            <a:ext cx="1775090" cy="1218328"/>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70" y="5629275"/>
            <a:ext cx="1225730" cy="1225730"/>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069" y="5638800"/>
            <a:ext cx="1626531" cy="1218329"/>
          </a:xfrm>
          <a:prstGeom prst="rect">
            <a:avLst/>
          </a:prstGeom>
        </p:spPr>
      </p:pic>
    </p:spTree>
    <p:extLst>
      <p:ext uri="{BB962C8B-B14F-4D97-AF65-F5344CB8AC3E}">
        <p14:creationId xmlns:p14="http://schemas.microsoft.com/office/powerpoint/2010/main" val="326995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Network Topologies (continued)</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20</a:t>
            </a:fld>
            <a:endParaRPr lang="en-US" altLang="zh-TW" dirty="0"/>
          </a:p>
        </p:txBody>
      </p:sp>
      <p:pic>
        <p:nvPicPr>
          <p:cNvPr id="9" name="Picture 13">
            <a:extLst>
              <a:ext uri="{FF2B5EF4-FFF2-40B4-BE49-F238E27FC236}">
                <a16:creationId xmlns:a16="http://schemas.microsoft.com/office/drawing/2014/main" id="{5A7606F7-78DC-4E73-BA0F-6A93243B46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885" y="1828800"/>
            <a:ext cx="5455115" cy="384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1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EF706A3-9896-416E-8E6A-4BD881E47873}"/>
              </a:ext>
            </a:extLst>
          </p:cNvPr>
          <p:cNvSpPr>
            <a:spLocks noGrp="1"/>
          </p:cNvSpPr>
          <p:nvPr>
            <p:ph idx="1"/>
          </p:nvPr>
        </p:nvSpPr>
        <p:spPr>
          <a:xfrm>
            <a:off x="1195389" y="1600200"/>
            <a:ext cx="4443411" cy="4800600"/>
          </a:xfrm>
        </p:spPr>
        <p:txBody>
          <a:bodyPr>
            <a:normAutofit fontScale="92500" lnSpcReduction="20000"/>
          </a:bodyPr>
          <a:lstStyle/>
          <a:p>
            <a:r>
              <a:rPr lang="en-US" altLang="zh-TW" dirty="0"/>
              <a:t>Advantages: </a:t>
            </a:r>
          </a:p>
          <a:p>
            <a:pPr lvl="1"/>
            <a:r>
              <a:rPr lang="en-US" altLang="zh-TW" dirty="0"/>
              <a:t>It allows more devices to be attached to a single central hub and can therefore increase the distance a signal can travel between devices. </a:t>
            </a:r>
          </a:p>
          <a:p>
            <a:pPr lvl="1"/>
            <a:r>
              <a:rPr lang="en-US" altLang="zh-TW" dirty="0"/>
              <a:t>It allows the network to isolate and prioritize communications from different computers. </a:t>
            </a:r>
          </a:p>
          <a:p>
            <a:endParaRPr lang="en-US" altLang="zh-TW" dirty="0"/>
          </a:p>
          <a:p>
            <a:r>
              <a:rPr lang="en-US" altLang="zh-TW" dirty="0"/>
              <a:t>Disadvantages: </a:t>
            </a:r>
          </a:p>
          <a:p>
            <a:pPr lvl="1"/>
            <a:r>
              <a:rPr lang="en-US" altLang="zh-TW" dirty="0"/>
              <a:t>The devices are not linked to each other. </a:t>
            </a:r>
          </a:p>
          <a:p>
            <a:pPr lvl="1"/>
            <a:r>
              <a:rPr lang="en-US" altLang="zh-TW" dirty="0"/>
              <a:t>If one device wants to send data to another, it sends it to the controller, which then relays the data to the other connected device. </a:t>
            </a:r>
          </a:p>
          <a:p>
            <a:pPr lvl="1"/>
            <a:r>
              <a:rPr lang="en-US" altLang="zh-TW" dirty="0"/>
              <a:t>The addition of secondary hubs brings two further advantages. </a:t>
            </a:r>
          </a:p>
          <a:p>
            <a:endParaRPr lang="zh-TW" altLang="en-US" dirty="0"/>
          </a:p>
        </p:txBody>
      </p:sp>
      <p:sp>
        <p:nvSpPr>
          <p:cNvPr id="3" name="標題 2">
            <a:extLst>
              <a:ext uri="{FF2B5EF4-FFF2-40B4-BE49-F238E27FC236}">
                <a16:creationId xmlns:a16="http://schemas.microsoft.com/office/drawing/2014/main" id="{0DB06913-DA99-4443-B8E2-543FAA7A9567}"/>
              </a:ext>
            </a:extLst>
          </p:cNvPr>
          <p:cNvSpPr>
            <a:spLocks noGrp="1"/>
          </p:cNvSpPr>
          <p:nvPr>
            <p:ph type="title"/>
          </p:nvPr>
        </p:nvSpPr>
        <p:spPr/>
        <p:txBody>
          <a:bodyPr/>
          <a:lstStyle/>
          <a:p>
            <a:r>
              <a:rPr lang="en-US" altLang="zh-TW" dirty="0"/>
              <a:t>Tree/Hierarchical Topology</a:t>
            </a:r>
            <a:endParaRPr lang="zh-TW" altLang="en-US" dirty="0"/>
          </a:p>
        </p:txBody>
      </p:sp>
      <p:sp>
        <p:nvSpPr>
          <p:cNvPr id="4" name="頁尾版面配置區 3">
            <a:extLst>
              <a:ext uri="{FF2B5EF4-FFF2-40B4-BE49-F238E27FC236}">
                <a16:creationId xmlns:a16="http://schemas.microsoft.com/office/drawing/2014/main" id="{81B18315-69F8-47A5-B777-1EE76F17CD3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05BA0AB-E65E-4ED9-B90E-1557610620CC}"/>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21</a:t>
            </a:fld>
            <a:endParaRPr lang="en-US" altLang="zh-TW" dirty="0"/>
          </a:p>
        </p:txBody>
      </p:sp>
      <p:pic>
        <p:nvPicPr>
          <p:cNvPr id="6" name="Picture 2">
            <a:extLst>
              <a:ext uri="{FF2B5EF4-FFF2-40B4-BE49-F238E27FC236}">
                <a16:creationId xmlns:a16="http://schemas.microsoft.com/office/drawing/2014/main" id="{5A5CE5AE-1D35-472F-99C5-F5B4518AE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3200400" cy="41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67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Building a Large Bus Network from Smaller Ones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22</a:t>
            </a:fld>
            <a:endParaRPr lang="en-US" altLang="zh-TW" dirty="0"/>
          </a:p>
        </p:txBody>
      </p:sp>
      <p:pic>
        <p:nvPicPr>
          <p:cNvPr id="9" name="Picture 7" descr="A repeater or bridge connects two bus lines in the first configuration. The caption reads, a. A repeater or bridge connecting two buses. In the second diagram, a switch is connecting the bus lines of 3 networks. The cation reads, b. A switch connecting multiple buses.">
            <a:extLst>
              <a:ext uri="{FF2B5EF4-FFF2-40B4-BE49-F238E27FC236}">
                <a16:creationId xmlns:a16="http://schemas.microsoft.com/office/drawing/2014/main" id="{7F7AE1A1-C310-4C6C-9560-E44E4824CE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5747" y="2438400"/>
            <a:ext cx="7339011" cy="3049700"/>
          </a:xfrm>
        </p:spPr>
      </p:pic>
    </p:spTree>
    <p:extLst>
      <p:ext uri="{BB962C8B-B14F-4D97-AF65-F5344CB8AC3E}">
        <p14:creationId xmlns:p14="http://schemas.microsoft.com/office/powerpoint/2010/main" val="4230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F08A4E0-FC2B-465F-81F0-BFE40D57FF20}"/>
              </a:ext>
            </a:extLst>
          </p:cNvPr>
          <p:cNvSpPr>
            <a:spLocks noGrp="1"/>
          </p:cNvSpPr>
          <p:nvPr>
            <p:ph idx="1"/>
          </p:nvPr>
        </p:nvSpPr>
        <p:spPr>
          <a:xfrm>
            <a:off x="1195388" y="1600200"/>
            <a:ext cx="7491411" cy="2334828"/>
          </a:xfrm>
        </p:spPr>
        <p:txBody>
          <a:bodyPr>
            <a:normAutofit fontScale="92500" lnSpcReduction="20000"/>
          </a:bodyPr>
          <a:lstStyle/>
          <a:p>
            <a:r>
              <a:rPr lang="en-US" altLang="zh-TW" dirty="0"/>
              <a:t>Each host has its connections to all other hosts.</a:t>
            </a:r>
          </a:p>
          <a:p>
            <a:r>
              <a:rPr lang="en-US" altLang="zh-TW" dirty="0"/>
              <a:t>Mesh topology is implemented to provide as much protection as possible from interruption of service.</a:t>
            </a:r>
          </a:p>
          <a:p>
            <a:r>
              <a:rPr lang="en-US" altLang="zh-TW" dirty="0"/>
              <a:t>A nuclear power plant might use a mesh topology in the networked control systems. </a:t>
            </a:r>
          </a:p>
          <a:p>
            <a:r>
              <a:rPr lang="en-US" altLang="zh-TW" dirty="0"/>
              <a:t>Although the Internet has multiple paths to any one location, it does  not adopt the full mesh topology.</a:t>
            </a:r>
          </a:p>
          <a:p>
            <a:endParaRPr lang="zh-TW" altLang="en-US" dirty="0"/>
          </a:p>
        </p:txBody>
      </p:sp>
      <p:sp>
        <p:nvSpPr>
          <p:cNvPr id="3" name="標題 2">
            <a:extLst>
              <a:ext uri="{FF2B5EF4-FFF2-40B4-BE49-F238E27FC236}">
                <a16:creationId xmlns:a16="http://schemas.microsoft.com/office/drawing/2014/main" id="{36AD3E2D-7482-4452-AF7D-4C6537D6FF4B}"/>
              </a:ext>
            </a:extLst>
          </p:cNvPr>
          <p:cNvSpPr>
            <a:spLocks noGrp="1"/>
          </p:cNvSpPr>
          <p:nvPr>
            <p:ph type="title"/>
          </p:nvPr>
        </p:nvSpPr>
        <p:spPr/>
        <p:txBody>
          <a:bodyPr/>
          <a:lstStyle/>
          <a:p>
            <a:r>
              <a:rPr lang="en-US" altLang="zh-TW" dirty="0"/>
              <a:t>Mesh Topology</a:t>
            </a:r>
            <a:endParaRPr lang="zh-TW" altLang="en-US" dirty="0"/>
          </a:p>
        </p:txBody>
      </p:sp>
      <p:sp>
        <p:nvSpPr>
          <p:cNvPr id="4" name="頁尾版面配置區 3">
            <a:extLst>
              <a:ext uri="{FF2B5EF4-FFF2-40B4-BE49-F238E27FC236}">
                <a16:creationId xmlns:a16="http://schemas.microsoft.com/office/drawing/2014/main" id="{9D09C34F-712E-46B4-9BF5-038B2CE1150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2285942-27B1-40DA-8CEE-918A6FEFE3E2}"/>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23</a:t>
            </a:fld>
            <a:endParaRPr lang="en-US" altLang="zh-TW" dirty="0"/>
          </a:p>
        </p:txBody>
      </p:sp>
      <p:pic>
        <p:nvPicPr>
          <p:cNvPr id="6" name="Picture 2">
            <a:extLst>
              <a:ext uri="{FF2B5EF4-FFF2-40B4-BE49-F238E27FC236}">
                <a16:creationId xmlns:a16="http://schemas.microsoft.com/office/drawing/2014/main" id="{B1BA59BB-5962-44A6-9EC3-8154D8CB9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393" y="3920523"/>
            <a:ext cx="3581400" cy="278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99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D308EADE-6AF8-4DD8-89EA-E61BF1F98002}"/>
              </a:ext>
            </a:extLst>
          </p:cNvPr>
          <p:cNvSpPr>
            <a:spLocks noGrp="1"/>
          </p:cNvSpPr>
          <p:nvPr>
            <p:ph type="title"/>
          </p:nvPr>
        </p:nvSpPr>
        <p:spPr/>
        <p:txBody>
          <a:bodyPr/>
          <a:lstStyle/>
          <a:p>
            <a:r>
              <a:rPr lang="en-US" altLang="zh-TW" dirty="0"/>
              <a:t>Mesh Topology</a:t>
            </a:r>
            <a:endParaRPr lang="zh-TW" altLang="en-US" dirty="0"/>
          </a:p>
        </p:txBody>
      </p:sp>
      <p:sp>
        <p:nvSpPr>
          <p:cNvPr id="7" name="內容版面配置區 6">
            <a:extLst>
              <a:ext uri="{FF2B5EF4-FFF2-40B4-BE49-F238E27FC236}">
                <a16:creationId xmlns:a16="http://schemas.microsoft.com/office/drawing/2014/main" id="{3354A941-439A-4759-BBEE-621CAB230213}"/>
              </a:ext>
            </a:extLst>
          </p:cNvPr>
          <p:cNvSpPr>
            <a:spLocks noGrp="1"/>
          </p:cNvSpPr>
          <p:nvPr>
            <p:ph sz="half" idx="1"/>
          </p:nvPr>
        </p:nvSpPr>
        <p:spPr/>
        <p:txBody>
          <a:bodyPr>
            <a:normAutofit fontScale="92500" lnSpcReduction="20000"/>
          </a:bodyPr>
          <a:lstStyle/>
          <a:p>
            <a:r>
              <a:rPr lang="en-US" altLang="zh-TW" dirty="0"/>
              <a:t>Advantages: </a:t>
            </a:r>
          </a:p>
          <a:p>
            <a:pPr lvl="1"/>
            <a:r>
              <a:rPr lang="en-US" altLang="zh-TW" dirty="0"/>
              <a:t>The use of dedicated links guarantees that each connection can carry its data load, thus eliminating the traffic problems that can occur when links must be shared by multiple devices. </a:t>
            </a:r>
          </a:p>
          <a:p>
            <a:pPr lvl="1"/>
            <a:r>
              <a:rPr lang="en-US" altLang="zh-TW" dirty="0"/>
              <a:t>It is robust, if one link becomes unusable, it does not incapacitate (affect) the entire system. </a:t>
            </a:r>
          </a:p>
          <a:p>
            <a:pPr lvl="1"/>
            <a:r>
              <a:rPr lang="en-US" altLang="zh-TW" dirty="0"/>
              <a:t>Privacy and Security (every message sent travels along a dedicated line; only the intended recipient sees it). </a:t>
            </a:r>
          </a:p>
          <a:p>
            <a:pPr lvl="1"/>
            <a:r>
              <a:rPr lang="en-US" altLang="zh-TW" dirty="0"/>
              <a:t>Point-to-point links make fault identification and fault isolation easy. </a:t>
            </a:r>
          </a:p>
          <a:p>
            <a:endParaRPr lang="zh-TW" altLang="en-US" dirty="0"/>
          </a:p>
        </p:txBody>
      </p:sp>
      <p:sp>
        <p:nvSpPr>
          <p:cNvPr id="8" name="內容版面配置區 7">
            <a:extLst>
              <a:ext uri="{FF2B5EF4-FFF2-40B4-BE49-F238E27FC236}">
                <a16:creationId xmlns:a16="http://schemas.microsoft.com/office/drawing/2014/main" id="{EBCCDF67-54F4-40E9-B24E-6F8699122420}"/>
              </a:ext>
            </a:extLst>
          </p:cNvPr>
          <p:cNvSpPr>
            <a:spLocks noGrp="1"/>
          </p:cNvSpPr>
          <p:nvPr>
            <p:ph sz="half" idx="2"/>
          </p:nvPr>
        </p:nvSpPr>
        <p:spPr/>
        <p:txBody>
          <a:bodyPr>
            <a:normAutofit fontScale="92500" lnSpcReduction="20000"/>
          </a:bodyPr>
          <a:lstStyle/>
          <a:p>
            <a:r>
              <a:rPr lang="en-US" altLang="zh-TW" dirty="0"/>
              <a:t>Disadvantages:</a:t>
            </a:r>
          </a:p>
          <a:p>
            <a:pPr lvl="1"/>
            <a:r>
              <a:rPr lang="en-US" altLang="zh-TW" dirty="0"/>
              <a:t>A large amount of cabling required. </a:t>
            </a:r>
          </a:p>
          <a:p>
            <a:pPr lvl="1"/>
            <a:r>
              <a:rPr lang="en-US" altLang="zh-TW" dirty="0"/>
              <a:t>A large amount of I/O ports required. </a:t>
            </a:r>
          </a:p>
          <a:p>
            <a:pPr lvl="1"/>
            <a:r>
              <a:rPr lang="en-US" altLang="zh-TW" dirty="0"/>
              <a:t>Installation and reconfiguration are difficult. </a:t>
            </a:r>
          </a:p>
          <a:p>
            <a:pPr lvl="1"/>
            <a:r>
              <a:rPr lang="en-US" altLang="zh-TW" dirty="0"/>
              <a:t>The sheer bulk of the wiring can be greater than the available space (in the walls, ceiling, or floors) can accommodate. </a:t>
            </a:r>
          </a:p>
          <a:p>
            <a:pPr lvl="1"/>
            <a:r>
              <a:rPr lang="en-US" altLang="zh-TW" dirty="0"/>
              <a:t>The hardware required to connect each link (I/O ports and cables) can be prohibitively expensive.</a:t>
            </a:r>
          </a:p>
          <a:p>
            <a:endParaRPr lang="zh-TW" altLang="en-US" dirty="0"/>
          </a:p>
        </p:txBody>
      </p:sp>
      <p:sp>
        <p:nvSpPr>
          <p:cNvPr id="4" name="頁尾版面配置區 3">
            <a:extLst>
              <a:ext uri="{FF2B5EF4-FFF2-40B4-BE49-F238E27FC236}">
                <a16:creationId xmlns:a16="http://schemas.microsoft.com/office/drawing/2014/main" id="{0013C6D0-2FEF-4561-A257-96641B3C94E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F342EC7-03F5-480E-B00A-D491122F8219}"/>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24</a:t>
            </a:fld>
            <a:endParaRPr lang="en-US" altLang="zh-TW" dirty="0"/>
          </a:p>
        </p:txBody>
      </p:sp>
    </p:spTree>
    <p:extLst>
      <p:ext uri="{BB962C8B-B14F-4D97-AF65-F5344CB8AC3E}">
        <p14:creationId xmlns:p14="http://schemas.microsoft.com/office/powerpoint/2010/main" val="26546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F952ED-5F69-4EF6-B0FC-ACB61ADA1799}"/>
              </a:ext>
            </a:extLst>
          </p:cNvPr>
          <p:cNvSpPr>
            <a:spLocks noGrp="1"/>
          </p:cNvSpPr>
          <p:nvPr>
            <p:ph type="title"/>
          </p:nvPr>
        </p:nvSpPr>
        <p:spPr/>
        <p:txBody>
          <a:bodyPr/>
          <a:lstStyle/>
          <a:p>
            <a:r>
              <a:rPr lang="en-US" altLang="zh-TW" dirty="0"/>
              <a:t>Wireless Networks</a:t>
            </a:r>
            <a:endParaRPr lang="zh-TW" altLang="en-US" dirty="0"/>
          </a:p>
        </p:txBody>
      </p:sp>
      <p:sp>
        <p:nvSpPr>
          <p:cNvPr id="3" name="內容版面配置區 2">
            <a:extLst>
              <a:ext uri="{FF2B5EF4-FFF2-40B4-BE49-F238E27FC236}">
                <a16:creationId xmlns:a16="http://schemas.microsoft.com/office/drawing/2014/main" id="{6D13BF52-7B62-458E-A904-B411DBA9C3FC}"/>
              </a:ext>
            </a:extLst>
          </p:cNvPr>
          <p:cNvSpPr>
            <a:spLocks noGrp="1"/>
          </p:cNvSpPr>
          <p:nvPr>
            <p:ph sz="half" idx="1"/>
          </p:nvPr>
        </p:nvSpPr>
        <p:spPr/>
        <p:txBody>
          <a:bodyPr/>
          <a:lstStyle/>
          <a:p>
            <a:r>
              <a:rPr lang="en-US" altLang="zh-TW" dirty="0"/>
              <a:t>Wireless network is a type of computer network that uses wireless data connections for connecting network nodes.</a:t>
            </a:r>
          </a:p>
          <a:p>
            <a:r>
              <a:rPr lang="en-US" altLang="zh-TW" dirty="0"/>
              <a:t>Example</a:t>
            </a:r>
          </a:p>
          <a:p>
            <a:pPr lvl="1"/>
            <a:r>
              <a:rPr lang="en-US" altLang="zh-TW" dirty="0"/>
              <a:t>Bluetooth</a:t>
            </a:r>
          </a:p>
          <a:p>
            <a:pPr lvl="1"/>
            <a:r>
              <a:rPr lang="en-US" altLang="zh-TW" dirty="0"/>
              <a:t>Wi-Fi</a:t>
            </a:r>
          </a:p>
          <a:p>
            <a:pPr lvl="1"/>
            <a:r>
              <a:rPr lang="en-US" altLang="zh-TW" dirty="0"/>
              <a:t>3G/4G</a:t>
            </a:r>
          </a:p>
          <a:p>
            <a:endParaRPr lang="zh-TW" altLang="en-US" dirty="0"/>
          </a:p>
        </p:txBody>
      </p:sp>
      <p:sp>
        <p:nvSpPr>
          <p:cNvPr id="4" name="內容版面配置區 3">
            <a:extLst>
              <a:ext uri="{FF2B5EF4-FFF2-40B4-BE49-F238E27FC236}">
                <a16:creationId xmlns:a16="http://schemas.microsoft.com/office/drawing/2014/main" id="{30C1B64B-1F3B-4571-9843-98ECC6723958}"/>
              </a:ext>
            </a:extLst>
          </p:cNvPr>
          <p:cNvSpPr>
            <a:spLocks noGrp="1"/>
          </p:cNvSpPr>
          <p:nvPr>
            <p:ph sz="half" idx="2"/>
          </p:nvPr>
        </p:nvSpPr>
        <p:spPr/>
        <p:txBody>
          <a:bodyPr/>
          <a:lstStyle/>
          <a:p>
            <a:endParaRPr lang="zh-TW" altLang="en-US" dirty="0"/>
          </a:p>
        </p:txBody>
      </p:sp>
      <p:sp>
        <p:nvSpPr>
          <p:cNvPr id="5" name="頁尾版面配置區 4">
            <a:extLst>
              <a:ext uri="{FF2B5EF4-FFF2-40B4-BE49-F238E27FC236}">
                <a16:creationId xmlns:a16="http://schemas.microsoft.com/office/drawing/2014/main" id="{111AE192-DF3E-4F19-A238-2F2D13BADAD3}"/>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A41E84BC-64D0-40CF-AF9C-8EFEFAE0BF36}"/>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25</a:t>
            </a:fld>
            <a:endParaRPr lang="en-US" altLang="zh-TW" dirty="0"/>
          </a:p>
        </p:txBody>
      </p:sp>
      <p:grpSp>
        <p:nvGrpSpPr>
          <p:cNvPr id="15" name="Group 10">
            <a:extLst>
              <a:ext uri="{FF2B5EF4-FFF2-40B4-BE49-F238E27FC236}">
                <a16:creationId xmlns:a16="http://schemas.microsoft.com/office/drawing/2014/main" id="{7C1CC218-5ACB-4E6E-983F-A18DA63BB368}"/>
              </a:ext>
            </a:extLst>
          </p:cNvPr>
          <p:cNvGrpSpPr>
            <a:grpSpLocks/>
          </p:cNvGrpSpPr>
          <p:nvPr/>
        </p:nvGrpSpPr>
        <p:grpSpPr bwMode="auto">
          <a:xfrm>
            <a:off x="4893727" y="2667000"/>
            <a:ext cx="3352800" cy="1968500"/>
            <a:chOff x="1915" y="2730"/>
            <a:chExt cx="1863" cy="1304"/>
          </a:xfrm>
        </p:grpSpPr>
        <p:pic>
          <p:nvPicPr>
            <p:cNvPr id="16" name="Picture 11">
              <a:extLst>
                <a:ext uri="{FF2B5EF4-FFF2-40B4-BE49-F238E27FC236}">
                  <a16:creationId xmlns:a16="http://schemas.microsoft.com/office/drawing/2014/main" id="{F4A981A9-60EA-4BF3-9E84-B323357DC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784"/>
              <a:ext cx="714"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j0396868">
              <a:extLst>
                <a:ext uri="{FF2B5EF4-FFF2-40B4-BE49-F238E27FC236}">
                  <a16:creationId xmlns:a16="http://schemas.microsoft.com/office/drawing/2014/main" id="{F7A98CF7-1C18-4531-9E8B-E34D84CD14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 y="2928"/>
              <a:ext cx="32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j0396866">
              <a:extLst>
                <a:ext uri="{FF2B5EF4-FFF2-40B4-BE49-F238E27FC236}">
                  <a16:creationId xmlns:a16="http://schemas.microsoft.com/office/drawing/2014/main" id="{41066F8E-5CC3-4E95-A3DD-8DFAC70FF8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3696"/>
              <a:ext cx="280"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rc 14">
              <a:extLst>
                <a:ext uri="{FF2B5EF4-FFF2-40B4-BE49-F238E27FC236}">
                  <a16:creationId xmlns:a16="http://schemas.microsoft.com/office/drawing/2014/main" id="{17DD6E5F-D8B0-4138-8E02-4E5C8311B673}"/>
                </a:ext>
              </a:extLst>
            </p:cNvPr>
            <p:cNvSpPr>
              <a:spLocks/>
            </p:cNvSpPr>
            <p:nvPr/>
          </p:nvSpPr>
          <p:spPr bwMode="auto">
            <a:xfrm rot="21363590" flipV="1">
              <a:off x="1915" y="2730"/>
              <a:ext cx="1340" cy="735"/>
            </a:xfrm>
            <a:custGeom>
              <a:avLst/>
              <a:gdLst>
                <a:gd name="T0" fmla="*/ 0 w 21350"/>
                <a:gd name="T1" fmla="*/ 0 h 21023"/>
                <a:gd name="T2" fmla="*/ 0 w 21350"/>
                <a:gd name="T3" fmla="*/ 0 h 21023"/>
                <a:gd name="T4" fmla="*/ 0 w 21350"/>
                <a:gd name="T5" fmla="*/ 0 h 21023"/>
                <a:gd name="T6" fmla="*/ 0 60000 65536"/>
                <a:gd name="T7" fmla="*/ 0 60000 65536"/>
                <a:gd name="T8" fmla="*/ 0 60000 65536"/>
                <a:gd name="T9" fmla="*/ 0 w 21350"/>
                <a:gd name="T10" fmla="*/ 0 h 21023"/>
                <a:gd name="T11" fmla="*/ 21350 w 21350"/>
                <a:gd name="T12" fmla="*/ 21023 h 21023"/>
              </a:gdLst>
              <a:ahLst/>
              <a:cxnLst>
                <a:cxn ang="T6">
                  <a:pos x="T0" y="T1"/>
                </a:cxn>
                <a:cxn ang="T7">
                  <a:pos x="T2" y="T3"/>
                </a:cxn>
                <a:cxn ang="T8">
                  <a:pos x="T4" y="T5"/>
                </a:cxn>
              </a:cxnLst>
              <a:rect l="T9" t="T10" r="T11" b="T12"/>
              <a:pathLst>
                <a:path w="21350" h="21023" fill="none" extrusionOk="0">
                  <a:moveTo>
                    <a:pt x="4960" y="0"/>
                  </a:moveTo>
                  <a:cubicBezTo>
                    <a:pt x="13528" y="2022"/>
                    <a:pt x="20012" y="9041"/>
                    <a:pt x="21349" y="17743"/>
                  </a:cubicBezTo>
                </a:path>
                <a:path w="21350" h="21023" stroke="0" extrusionOk="0">
                  <a:moveTo>
                    <a:pt x="4960" y="0"/>
                  </a:moveTo>
                  <a:cubicBezTo>
                    <a:pt x="13528" y="2022"/>
                    <a:pt x="20012" y="9041"/>
                    <a:pt x="21349" y="17743"/>
                  </a:cubicBezTo>
                  <a:lnTo>
                    <a:pt x="0" y="21023"/>
                  </a:lnTo>
                  <a:close/>
                </a:path>
              </a:pathLst>
            </a:custGeom>
            <a:noFill/>
            <a:ln w="317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20" name="Arc 15">
              <a:extLst>
                <a:ext uri="{FF2B5EF4-FFF2-40B4-BE49-F238E27FC236}">
                  <a16:creationId xmlns:a16="http://schemas.microsoft.com/office/drawing/2014/main" id="{90A10B9C-2207-47FD-BA15-C45E6ED22842}"/>
                </a:ext>
              </a:extLst>
            </p:cNvPr>
            <p:cNvSpPr>
              <a:spLocks/>
            </p:cNvSpPr>
            <p:nvPr/>
          </p:nvSpPr>
          <p:spPr bwMode="auto">
            <a:xfrm rot="21363590" flipV="1">
              <a:off x="2011" y="2825"/>
              <a:ext cx="1351" cy="735"/>
            </a:xfrm>
            <a:custGeom>
              <a:avLst/>
              <a:gdLst>
                <a:gd name="T0" fmla="*/ 0 w 21527"/>
                <a:gd name="T1" fmla="*/ 0 h 21023"/>
                <a:gd name="T2" fmla="*/ 0 w 21527"/>
                <a:gd name="T3" fmla="*/ 0 h 21023"/>
                <a:gd name="T4" fmla="*/ 0 w 21527"/>
                <a:gd name="T5" fmla="*/ 0 h 21023"/>
                <a:gd name="T6" fmla="*/ 0 60000 65536"/>
                <a:gd name="T7" fmla="*/ 0 60000 65536"/>
                <a:gd name="T8" fmla="*/ 0 60000 65536"/>
                <a:gd name="T9" fmla="*/ 0 w 21527"/>
                <a:gd name="T10" fmla="*/ 0 h 21023"/>
                <a:gd name="T11" fmla="*/ 21527 w 21527"/>
                <a:gd name="T12" fmla="*/ 21023 h 21023"/>
              </a:gdLst>
              <a:ahLst/>
              <a:cxnLst>
                <a:cxn ang="T6">
                  <a:pos x="T0" y="T1"/>
                </a:cxn>
                <a:cxn ang="T7">
                  <a:pos x="T2" y="T3"/>
                </a:cxn>
                <a:cxn ang="T8">
                  <a:pos x="T4" y="T5"/>
                </a:cxn>
              </a:cxnLst>
              <a:rect l="T9" t="T10" r="T11" b="T12"/>
              <a:pathLst>
                <a:path w="21527" h="21023" fill="none" extrusionOk="0">
                  <a:moveTo>
                    <a:pt x="4960" y="0"/>
                  </a:moveTo>
                  <a:cubicBezTo>
                    <a:pt x="14071" y="2150"/>
                    <a:pt x="20759" y="9923"/>
                    <a:pt x="21527" y="19251"/>
                  </a:cubicBezTo>
                </a:path>
                <a:path w="21527" h="21023" stroke="0" extrusionOk="0">
                  <a:moveTo>
                    <a:pt x="4960" y="0"/>
                  </a:moveTo>
                  <a:cubicBezTo>
                    <a:pt x="14071" y="2150"/>
                    <a:pt x="20759" y="9923"/>
                    <a:pt x="21527" y="19251"/>
                  </a:cubicBezTo>
                  <a:lnTo>
                    <a:pt x="0" y="21023"/>
                  </a:lnTo>
                  <a:close/>
                </a:path>
              </a:pathLst>
            </a:custGeom>
            <a:noFill/>
            <a:ln w="317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21" name="Arc 16">
              <a:extLst>
                <a:ext uri="{FF2B5EF4-FFF2-40B4-BE49-F238E27FC236}">
                  <a16:creationId xmlns:a16="http://schemas.microsoft.com/office/drawing/2014/main" id="{5BDF0BC3-B6F3-4401-9654-9F1F0FD20DFB}"/>
                </a:ext>
              </a:extLst>
            </p:cNvPr>
            <p:cNvSpPr>
              <a:spLocks/>
            </p:cNvSpPr>
            <p:nvPr/>
          </p:nvSpPr>
          <p:spPr bwMode="auto">
            <a:xfrm rot="21363590" flipV="1">
              <a:off x="2107" y="2921"/>
              <a:ext cx="1355" cy="735"/>
            </a:xfrm>
            <a:custGeom>
              <a:avLst/>
              <a:gdLst>
                <a:gd name="T0" fmla="*/ 0 w 21590"/>
                <a:gd name="T1" fmla="*/ 0 h 21023"/>
                <a:gd name="T2" fmla="*/ 0 w 21590"/>
                <a:gd name="T3" fmla="*/ 0 h 21023"/>
                <a:gd name="T4" fmla="*/ 0 w 21590"/>
                <a:gd name="T5" fmla="*/ 0 h 21023"/>
                <a:gd name="T6" fmla="*/ 0 60000 65536"/>
                <a:gd name="T7" fmla="*/ 0 60000 65536"/>
                <a:gd name="T8" fmla="*/ 0 60000 65536"/>
                <a:gd name="T9" fmla="*/ 0 w 21590"/>
                <a:gd name="T10" fmla="*/ 0 h 21023"/>
                <a:gd name="T11" fmla="*/ 21590 w 21590"/>
                <a:gd name="T12" fmla="*/ 21023 h 21023"/>
              </a:gdLst>
              <a:ahLst/>
              <a:cxnLst>
                <a:cxn ang="T6">
                  <a:pos x="T0" y="T1"/>
                </a:cxn>
                <a:cxn ang="T7">
                  <a:pos x="T2" y="T3"/>
                </a:cxn>
                <a:cxn ang="T8">
                  <a:pos x="T4" y="T5"/>
                </a:cxn>
              </a:cxnLst>
              <a:rect l="T9" t="T10" r="T11" b="T12"/>
              <a:pathLst>
                <a:path w="21590" h="21023" fill="none" extrusionOk="0">
                  <a:moveTo>
                    <a:pt x="4960" y="0"/>
                  </a:moveTo>
                  <a:cubicBezTo>
                    <a:pt x="14467" y="2243"/>
                    <a:pt x="21285" y="10587"/>
                    <a:pt x="21589" y="20350"/>
                  </a:cubicBezTo>
                </a:path>
                <a:path w="21590" h="21023" stroke="0" extrusionOk="0">
                  <a:moveTo>
                    <a:pt x="4960" y="0"/>
                  </a:moveTo>
                  <a:cubicBezTo>
                    <a:pt x="14467" y="2243"/>
                    <a:pt x="21285" y="10587"/>
                    <a:pt x="21589" y="20350"/>
                  </a:cubicBezTo>
                  <a:lnTo>
                    <a:pt x="0" y="21023"/>
                  </a:lnTo>
                  <a:close/>
                </a:path>
              </a:pathLst>
            </a:custGeom>
            <a:noFill/>
            <a:ln w="317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pic>
          <p:nvPicPr>
            <p:cNvPr id="22" name="Picture 17" descr="j0396876">
              <a:extLst>
                <a:ext uri="{FF2B5EF4-FFF2-40B4-BE49-F238E27FC236}">
                  <a16:creationId xmlns:a16="http://schemas.microsoft.com/office/drawing/2014/main" id="{1C1D4B1B-7478-455F-9655-1B5B8859B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3408"/>
              <a:ext cx="43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918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627E8-9697-4E39-B2A8-F69A9AA7A8A1}"/>
              </a:ext>
            </a:extLst>
          </p:cNvPr>
          <p:cNvSpPr>
            <a:spLocks noGrp="1"/>
          </p:cNvSpPr>
          <p:nvPr>
            <p:ph type="title"/>
          </p:nvPr>
        </p:nvSpPr>
        <p:spPr/>
        <p:txBody>
          <a:bodyPr/>
          <a:lstStyle/>
          <a:p>
            <a:r>
              <a:rPr lang="en-US" altLang="zh-TW" dirty="0"/>
              <a:t>Bluetooth</a:t>
            </a:r>
            <a:endParaRPr lang="zh-TW" altLang="en-US" dirty="0"/>
          </a:p>
        </p:txBody>
      </p:sp>
      <p:sp>
        <p:nvSpPr>
          <p:cNvPr id="3" name="內容版面配置區 2">
            <a:extLst>
              <a:ext uri="{FF2B5EF4-FFF2-40B4-BE49-F238E27FC236}">
                <a16:creationId xmlns:a16="http://schemas.microsoft.com/office/drawing/2014/main" id="{580FA60A-880C-4FE6-907B-87FE0458A15D}"/>
              </a:ext>
            </a:extLst>
          </p:cNvPr>
          <p:cNvSpPr>
            <a:spLocks noGrp="1"/>
          </p:cNvSpPr>
          <p:nvPr>
            <p:ph sz="half" idx="1"/>
          </p:nvPr>
        </p:nvSpPr>
        <p:spPr/>
        <p:txBody>
          <a:bodyPr>
            <a:normAutofit lnSpcReduction="10000"/>
          </a:bodyPr>
          <a:lstStyle/>
          <a:p>
            <a:r>
              <a:rPr lang="en-US" altLang="zh-TW" dirty="0"/>
              <a:t>Bluetooth is a short-range wireless technology standard used for exchanging data between fixed and mobile devices over short distances.</a:t>
            </a:r>
          </a:p>
          <a:p>
            <a:r>
              <a:rPr lang="en-US" altLang="zh-TW" dirty="0"/>
              <a:t>It is using UHF radio waves in the ISM bands, from 2.402 GHz to 2.48 GHz.</a:t>
            </a:r>
          </a:p>
          <a:p>
            <a:r>
              <a:rPr lang="en-US" altLang="zh-TW" dirty="0"/>
              <a:t>The IEEE standardized Bluetooth as IEEE 802.15.1, but no longer maintains the standard.</a:t>
            </a:r>
          </a:p>
          <a:p>
            <a:endParaRPr lang="zh-TW" altLang="en-US" dirty="0"/>
          </a:p>
        </p:txBody>
      </p:sp>
      <p:sp>
        <p:nvSpPr>
          <p:cNvPr id="4" name="內容版面配置區 3">
            <a:extLst>
              <a:ext uri="{FF2B5EF4-FFF2-40B4-BE49-F238E27FC236}">
                <a16:creationId xmlns:a16="http://schemas.microsoft.com/office/drawing/2014/main" id="{1D70B4F8-3073-4010-943A-D163B2F5EBB4}"/>
              </a:ext>
            </a:extLst>
          </p:cNvPr>
          <p:cNvSpPr>
            <a:spLocks noGrp="1"/>
          </p:cNvSpPr>
          <p:nvPr>
            <p:ph sz="half" idx="2"/>
          </p:nvPr>
        </p:nvSpPr>
        <p:spPr/>
        <p:txBody>
          <a:bodyPr>
            <a:normAutofit lnSpcReduction="10000"/>
          </a:bodyPr>
          <a:lstStyle/>
          <a:p>
            <a:endParaRPr lang="zh-TW" altLang="en-US" dirty="0"/>
          </a:p>
        </p:txBody>
      </p:sp>
      <p:sp>
        <p:nvSpPr>
          <p:cNvPr id="5" name="頁尾版面配置區 4">
            <a:extLst>
              <a:ext uri="{FF2B5EF4-FFF2-40B4-BE49-F238E27FC236}">
                <a16:creationId xmlns:a16="http://schemas.microsoft.com/office/drawing/2014/main" id="{8614FD1F-76AD-45C4-808B-B7154C51AFF8}"/>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B4EFB188-068F-473B-9595-43A85C17FB1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26</a:t>
            </a:fld>
            <a:endParaRPr lang="en-US" altLang="zh-TW" dirty="0"/>
          </a:p>
        </p:txBody>
      </p:sp>
      <p:sp>
        <p:nvSpPr>
          <p:cNvPr id="8" name="object 11">
            <a:extLst>
              <a:ext uri="{FF2B5EF4-FFF2-40B4-BE49-F238E27FC236}">
                <a16:creationId xmlns:a16="http://schemas.microsoft.com/office/drawing/2014/main" id="{2F84CAA6-B7A0-4863-A866-30A1E906D006}"/>
              </a:ext>
            </a:extLst>
          </p:cNvPr>
          <p:cNvSpPr>
            <a:spLocks noChangeArrowheads="1"/>
          </p:cNvSpPr>
          <p:nvPr/>
        </p:nvSpPr>
        <p:spPr bwMode="auto">
          <a:xfrm>
            <a:off x="5434012" y="2895600"/>
            <a:ext cx="2514600" cy="1857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Tree>
    <p:extLst>
      <p:ext uri="{BB962C8B-B14F-4D97-AF65-F5344CB8AC3E}">
        <p14:creationId xmlns:p14="http://schemas.microsoft.com/office/powerpoint/2010/main" val="402341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5E7AE-391C-458D-A2B3-CBA1A5CA61A8}"/>
              </a:ext>
            </a:extLst>
          </p:cNvPr>
          <p:cNvSpPr>
            <a:spLocks noGrp="1"/>
          </p:cNvSpPr>
          <p:nvPr>
            <p:ph type="title"/>
          </p:nvPr>
        </p:nvSpPr>
        <p:spPr/>
        <p:txBody>
          <a:bodyPr/>
          <a:lstStyle/>
          <a:p>
            <a:r>
              <a:rPr lang="en-US" altLang="zh-TW" dirty="0"/>
              <a:t>Wi-Fi</a:t>
            </a:r>
            <a:endParaRPr lang="zh-TW" altLang="en-US" dirty="0"/>
          </a:p>
        </p:txBody>
      </p:sp>
      <p:sp>
        <p:nvSpPr>
          <p:cNvPr id="3" name="內容版面配置區 2">
            <a:extLst>
              <a:ext uri="{FF2B5EF4-FFF2-40B4-BE49-F238E27FC236}">
                <a16:creationId xmlns:a16="http://schemas.microsoft.com/office/drawing/2014/main" id="{5105B229-BC6A-4AAD-87AC-41F6F46D1F8C}"/>
              </a:ext>
            </a:extLst>
          </p:cNvPr>
          <p:cNvSpPr>
            <a:spLocks noGrp="1"/>
          </p:cNvSpPr>
          <p:nvPr>
            <p:ph sz="half" idx="1"/>
          </p:nvPr>
        </p:nvSpPr>
        <p:spPr/>
        <p:txBody>
          <a:bodyPr>
            <a:normAutofit fontScale="92500" lnSpcReduction="20000"/>
          </a:bodyPr>
          <a:lstStyle/>
          <a:p>
            <a:r>
              <a:rPr lang="en-US" altLang="zh-TW" dirty="0"/>
              <a:t>Wi-Fi Stands for Wireless Fidelity.</a:t>
            </a:r>
          </a:p>
          <a:p>
            <a:r>
              <a:rPr lang="en-US" altLang="zh-TW" dirty="0"/>
              <a:t>Wi-Fi, is  a Local Area Wireless technology.</a:t>
            </a:r>
          </a:p>
          <a:p>
            <a:r>
              <a:rPr lang="en-US" altLang="zh-TW" dirty="0"/>
              <a:t>Wi-Fi networks use radio technologies to transmit and  receive data at high speed.</a:t>
            </a:r>
          </a:p>
          <a:p>
            <a:r>
              <a:rPr lang="en-US" altLang="zh-TW" dirty="0"/>
              <a:t>It is based on the IEEE 802.11 family of standards.</a:t>
            </a:r>
          </a:p>
          <a:p>
            <a:r>
              <a:rPr lang="en-US" altLang="zh-TW" dirty="0"/>
              <a:t>Access point: The access point is a wireless LAN transceiver or “ base station” that can connect one or  many wireless devices simultaneously to the internet</a:t>
            </a:r>
          </a:p>
          <a:p>
            <a:endParaRPr lang="en-US" altLang="zh-TW" dirty="0"/>
          </a:p>
          <a:p>
            <a:endParaRPr lang="zh-TW" altLang="en-US" dirty="0"/>
          </a:p>
        </p:txBody>
      </p:sp>
      <p:sp>
        <p:nvSpPr>
          <p:cNvPr id="5" name="頁尾版面配置區 4">
            <a:extLst>
              <a:ext uri="{FF2B5EF4-FFF2-40B4-BE49-F238E27FC236}">
                <a16:creationId xmlns:a16="http://schemas.microsoft.com/office/drawing/2014/main" id="{B019C8D7-AC47-4E46-8A51-C30B3144407B}"/>
              </a:ext>
            </a:extLst>
          </p:cNvPr>
          <p:cNvSpPr>
            <a:spLocks noGrp="1"/>
          </p:cNvSpPr>
          <p:nvPr>
            <p:ph type="ftr" sz="quarter" idx="11"/>
          </p:nvPr>
        </p:nvSpPr>
        <p:spPr/>
        <p:txBody>
          <a:bodyPr/>
          <a:lstStyle/>
          <a:p>
            <a:endParaRPr lang="zh-TW"/>
          </a:p>
        </p:txBody>
      </p:sp>
      <p:sp>
        <p:nvSpPr>
          <p:cNvPr id="6" name="投影片編號版面配置區 5">
            <a:extLst>
              <a:ext uri="{FF2B5EF4-FFF2-40B4-BE49-F238E27FC236}">
                <a16:creationId xmlns:a16="http://schemas.microsoft.com/office/drawing/2014/main" id="{52CA5827-38F9-4B43-881A-11D54385B731}"/>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27</a:t>
            </a:fld>
            <a:endParaRPr lang="en-US" altLang="zh-TW" dirty="0"/>
          </a:p>
        </p:txBody>
      </p:sp>
      <p:pic>
        <p:nvPicPr>
          <p:cNvPr id="18438" name="Picture 6" descr="Wifi Symbol Wireless Connection Icon Stock Illustration - Illustration of  wireless, design: 124106445">
            <a:extLst>
              <a:ext uri="{FF2B5EF4-FFF2-40B4-BE49-F238E27FC236}">
                <a16:creationId xmlns:a16="http://schemas.microsoft.com/office/drawing/2014/main" id="{1B60CDC3-784C-45F3-BA2F-51E7C43142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 Wifi Symbol Icon PNG Images - YourPng.com">
            <a:extLst>
              <a:ext uri="{FF2B5EF4-FFF2-40B4-BE49-F238E27FC236}">
                <a16:creationId xmlns:a16="http://schemas.microsoft.com/office/drawing/2014/main" id="{116702FA-948A-4FA7-AC9F-F1D71A814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763" y="2971800"/>
            <a:ext cx="1751516" cy="12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B56CE3-6E14-4001-982D-97B56013C3E2}"/>
              </a:ext>
            </a:extLst>
          </p:cNvPr>
          <p:cNvSpPr>
            <a:spLocks noGrp="1"/>
          </p:cNvSpPr>
          <p:nvPr>
            <p:ph idx="1"/>
          </p:nvPr>
        </p:nvSpPr>
        <p:spPr/>
        <p:txBody>
          <a:bodyPr/>
          <a:lstStyle/>
          <a:p>
            <a:r>
              <a:rPr lang="en-US" altLang="en-US" dirty="0">
                <a:sym typeface="Arial" panose="020B0604020202020204" pitchFamily="34" charset="0"/>
              </a:rPr>
              <a:t>Rules by which activities are conducted on a network</a:t>
            </a:r>
          </a:p>
          <a:p>
            <a:pPr lvl="1"/>
            <a:r>
              <a:rPr lang="en-US" altLang="en-US" dirty="0">
                <a:sym typeface="Arial" panose="020B0604020202020204" pitchFamily="34" charset="0"/>
              </a:rPr>
              <a:t>Example: Coordinating the transmission of messages between computers</a:t>
            </a:r>
          </a:p>
          <a:p>
            <a:pPr lvl="2"/>
            <a:r>
              <a:rPr lang="en-US" altLang="en-US" dirty="0">
                <a:sym typeface="Arial" panose="020B0604020202020204" pitchFamily="34" charset="0"/>
              </a:rPr>
              <a:t>Need to avoid all machines transmitting at the same time</a:t>
            </a:r>
          </a:p>
          <a:p>
            <a:r>
              <a:rPr lang="en-US" altLang="en-US" dirty="0">
                <a:sym typeface="Arial" panose="020B0604020202020204" pitchFamily="34" charset="0"/>
              </a:rPr>
              <a:t>Allows vendors to build products that are compatible with products from other vendors</a:t>
            </a:r>
          </a:p>
          <a:p>
            <a:endParaRPr lang="zh-TW" altLang="en-US" dirty="0"/>
          </a:p>
        </p:txBody>
      </p:sp>
      <p:sp>
        <p:nvSpPr>
          <p:cNvPr id="11" name="標題 10">
            <a:extLst>
              <a:ext uri="{FF2B5EF4-FFF2-40B4-BE49-F238E27FC236}">
                <a16:creationId xmlns:a16="http://schemas.microsoft.com/office/drawing/2014/main" id="{F4CA49C3-C11E-4F5C-AFDB-853482CA9027}"/>
              </a:ext>
            </a:extLst>
          </p:cNvPr>
          <p:cNvSpPr>
            <a:spLocks noGrp="1"/>
          </p:cNvSpPr>
          <p:nvPr>
            <p:ph type="title"/>
          </p:nvPr>
        </p:nvSpPr>
        <p:spPr/>
        <p:txBody>
          <a:bodyPr/>
          <a:lstStyle/>
          <a:p>
            <a:r>
              <a:rPr lang="en-US" altLang="zh-TW" dirty="0"/>
              <a:t>Protocols</a:t>
            </a:r>
            <a:endParaRPr lang="zh-TW" altLang="en-US" dirty="0"/>
          </a:p>
        </p:txBody>
      </p:sp>
      <p:sp>
        <p:nvSpPr>
          <p:cNvPr id="5" name="頁尾版面配置區 4">
            <a:extLst>
              <a:ext uri="{FF2B5EF4-FFF2-40B4-BE49-F238E27FC236}">
                <a16:creationId xmlns:a16="http://schemas.microsoft.com/office/drawing/2014/main" id="{BD1F37A1-57C3-469D-B6FE-2B26B49D380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A4E37BA-F28A-4AD8-A677-1EB664480C8A}"/>
              </a:ext>
            </a:extLst>
          </p:cNvPr>
          <p:cNvSpPr>
            <a:spLocks noGrp="1"/>
          </p:cNvSpPr>
          <p:nvPr>
            <p:ph type="sldNum" sz="quarter" idx="12"/>
          </p:nvPr>
        </p:nvSpPr>
        <p:spPr/>
        <p:txBody>
          <a:bodyPr/>
          <a:lstStyle/>
          <a:p>
            <a:fld id="{7DC1BBB0-96F0-4077-A278-0F3FB5C104D3}" type="slidenum">
              <a:rPr lang="en-US" altLang="zh-TW" smtClean="0"/>
              <a:pPr/>
              <a:t>28</a:t>
            </a:fld>
            <a:endParaRPr lang="en-US" altLang="zh-TW" dirty="0"/>
          </a:p>
        </p:txBody>
      </p:sp>
    </p:spTree>
    <p:extLst>
      <p:ext uri="{BB962C8B-B14F-4D97-AF65-F5344CB8AC3E}">
        <p14:creationId xmlns:p14="http://schemas.microsoft.com/office/powerpoint/2010/main" val="16096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CSMA/CD</a:t>
            </a:r>
          </a:p>
          <a:p>
            <a:pPr lvl="1"/>
            <a:r>
              <a:rPr lang="en-US" altLang="zh-TW" dirty="0"/>
              <a:t>Used in Ethernet</a:t>
            </a:r>
          </a:p>
          <a:p>
            <a:pPr lvl="1"/>
            <a:r>
              <a:rPr lang="en-US" altLang="zh-TW" dirty="0"/>
              <a:t>Silent bus provides right to introduce new message</a:t>
            </a:r>
          </a:p>
          <a:p>
            <a:pPr lvl="1"/>
            <a:r>
              <a:rPr lang="en-US" altLang="zh-TW" dirty="0"/>
              <a:t>Both machines stop and wait for a independent, random time</a:t>
            </a:r>
          </a:p>
          <a:p>
            <a:r>
              <a:rPr lang="en-US" altLang="zh-TW" dirty="0"/>
              <a:t>CSMA/CA</a:t>
            </a:r>
          </a:p>
          <a:p>
            <a:pPr lvl="1"/>
            <a:r>
              <a:rPr lang="en-US" altLang="zh-TW" dirty="0"/>
              <a:t>Used in </a:t>
            </a:r>
            <a:r>
              <a:rPr lang="en-US" altLang="zh-TW" dirty="0" err="1"/>
              <a:t>WiFi</a:t>
            </a:r>
            <a:endParaRPr lang="en-US" altLang="zh-TW" dirty="0"/>
          </a:p>
          <a:p>
            <a:pPr lvl="1"/>
            <a:r>
              <a:rPr lang="en-US" altLang="zh-TW" dirty="0"/>
              <a:t>Hidden terminal problem</a:t>
            </a:r>
          </a:p>
          <a:p>
            <a:pPr lvl="1"/>
            <a:r>
              <a:rPr lang="en-US" altLang="zh-TW" dirty="0"/>
              <a:t>Give advantage to the machine that has already been waiting</a:t>
            </a:r>
          </a:p>
          <a:p>
            <a:pPr lvl="1"/>
            <a:endParaRPr lang="en-US" altLang="zh-TW" dirty="0"/>
          </a:p>
          <a:p>
            <a:endParaRPr lang="zh-TW" altLang="en-US" dirty="0"/>
          </a:p>
        </p:txBody>
      </p:sp>
      <p:sp>
        <p:nvSpPr>
          <p:cNvPr id="3" name="標題 2"/>
          <p:cNvSpPr>
            <a:spLocks noGrp="1"/>
          </p:cNvSpPr>
          <p:nvPr>
            <p:ph type="title"/>
          </p:nvPr>
        </p:nvSpPr>
        <p:spPr/>
        <p:txBody>
          <a:bodyPr/>
          <a:lstStyle/>
          <a:p>
            <a:r>
              <a:rPr lang="en-US" altLang="zh-TW" dirty="0"/>
              <a:t>Protocols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29</a:t>
            </a:fld>
            <a:endParaRPr lang="en-US" altLang="zh-TW" dirty="0"/>
          </a:p>
        </p:txBody>
      </p:sp>
    </p:spTree>
    <p:extLst>
      <p:ext uri="{BB962C8B-B14F-4D97-AF65-F5344CB8AC3E}">
        <p14:creationId xmlns:p14="http://schemas.microsoft.com/office/powerpoint/2010/main" val="37895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dirty="0"/>
          </a:p>
        </p:txBody>
      </p:sp>
      <p:sp>
        <p:nvSpPr>
          <p:cNvPr id="5" name="內容版面配置區 4"/>
          <p:cNvSpPr>
            <a:spLocks noGrp="1"/>
          </p:cNvSpPr>
          <p:nvPr>
            <p:ph idx="1"/>
          </p:nvPr>
        </p:nvSpPr>
        <p:spPr/>
        <p:txBody>
          <a:bodyPr/>
          <a:lstStyle/>
          <a:p>
            <a:r>
              <a:rPr lang="en-US" altLang="zh-TW" dirty="0"/>
              <a:t>4.1 Network Fundamentals</a:t>
            </a:r>
          </a:p>
          <a:p>
            <a:r>
              <a:rPr lang="en-US" altLang="zh-TW" dirty="0"/>
              <a:t>4.2 The Internet</a:t>
            </a:r>
          </a:p>
          <a:p>
            <a:r>
              <a:rPr lang="en-US" altLang="zh-TW" dirty="0"/>
              <a:t>4.3 The World Wide Web</a:t>
            </a:r>
          </a:p>
          <a:p>
            <a:r>
              <a:rPr lang="en-US" altLang="zh-TW" dirty="0"/>
              <a:t>4.4 Internet Protocols</a:t>
            </a:r>
          </a:p>
          <a:p>
            <a:r>
              <a:rPr lang="en-US" altLang="zh-TW"/>
              <a:t>4.5 Security</a:t>
            </a:r>
          </a:p>
          <a:p>
            <a:endParaRPr lang="en-US" altLang="zh-TW" dirty="0"/>
          </a:p>
        </p:txBody>
      </p:sp>
      <p:sp>
        <p:nvSpPr>
          <p:cNvPr id="6" name="文字版面配置區 5"/>
          <p:cNvSpPr>
            <a:spLocks noGrp="1"/>
          </p:cNvSpPr>
          <p:nvPr>
            <p:ph type="body" sz="half" idx="2"/>
          </p:nvPr>
        </p:nvSpPr>
        <p:spPr/>
        <p:txBody>
          <a:bodyPr/>
          <a:lstStyle/>
          <a:p>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02" y="4709850"/>
            <a:ext cx="2489158" cy="1476901"/>
          </a:xfrm>
          <a:prstGeom prst="rect">
            <a:avLst/>
          </a:prstGeom>
        </p:spPr>
      </p:pic>
      <p:sp>
        <p:nvSpPr>
          <p:cNvPr id="2" name="頁尾版面配置區 1">
            <a:extLst>
              <a:ext uri="{FF2B5EF4-FFF2-40B4-BE49-F238E27FC236}">
                <a16:creationId xmlns:a16="http://schemas.microsoft.com/office/drawing/2014/main" id="{52ACFE4F-E335-4CFA-A5ED-A416C7BE999A}"/>
              </a:ext>
            </a:extLst>
          </p:cNvPr>
          <p:cNvSpPr>
            <a:spLocks noGrp="1"/>
          </p:cNvSpPr>
          <p:nvPr>
            <p:ph type="ftr" sz="quarter" idx="11"/>
          </p:nvPr>
        </p:nvSpPr>
        <p:spPr/>
        <p:txBody>
          <a:bodyPr/>
          <a:lstStyle/>
          <a:p>
            <a:endParaRPr lang="zh-TW" altLang="en-US"/>
          </a:p>
        </p:txBody>
      </p:sp>
      <p:sp>
        <p:nvSpPr>
          <p:cNvPr id="3" name="投影片編號版面配置區 2">
            <a:extLst>
              <a:ext uri="{FF2B5EF4-FFF2-40B4-BE49-F238E27FC236}">
                <a16:creationId xmlns:a16="http://schemas.microsoft.com/office/drawing/2014/main" id="{8EC5D21A-7E53-4BFE-AF1E-D446886043F0}"/>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3</a:t>
            </a:fld>
            <a:endParaRPr lang="en-US" altLang="zh-TW" dirty="0"/>
          </a:p>
        </p:txBody>
      </p:sp>
    </p:spTree>
    <p:extLst>
      <p:ext uri="{BB962C8B-B14F-4D97-AF65-F5344CB8AC3E}">
        <p14:creationId xmlns:p14="http://schemas.microsoft.com/office/powerpoint/2010/main" val="89051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The Hidden Terminal Problem</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30</a:t>
            </a:fld>
            <a:endParaRPr lang="en-US" altLang="zh-TW" dirty="0"/>
          </a:p>
        </p:txBody>
      </p:sp>
      <p:pic>
        <p:nvPicPr>
          <p:cNvPr id="9" name="Picture 9" descr="The access point is located where all three circles intersect. A circle, labeled Range of A, has computer A sending a signal towards the Access point, but is blocked by a building from sending to or receiving a signal from computer B in the Range of B circle even though it is located within an intersecting circle with Range of B.  Computer B is outside of an overlapped circle, and is sending a signal towards the Access point. Computer C is also sending a signal to the Access point from outside of the intersections of circles. The caption reads, None of the end systems can hear each other although each can communicate with the A P.">
            <a:extLst>
              <a:ext uri="{FF2B5EF4-FFF2-40B4-BE49-F238E27FC236}">
                <a16:creationId xmlns:a16="http://schemas.microsoft.com/office/drawing/2014/main" id="{5C6E6E52-464D-4DDA-A0EB-B85B5E3B90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430567"/>
            <a:ext cx="5029200" cy="50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58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b="1" dirty="0"/>
              <a:t>Repeater</a:t>
            </a:r>
            <a:r>
              <a:rPr lang="en-US" altLang="zh-TW" dirty="0"/>
              <a:t>: Extends a network.</a:t>
            </a:r>
          </a:p>
          <a:p>
            <a:pPr lvl="1"/>
            <a:r>
              <a:rPr lang="en-US" altLang="zh-TW" dirty="0"/>
              <a:t>POE: Power over Ethernet. </a:t>
            </a:r>
          </a:p>
          <a:p>
            <a:r>
              <a:rPr lang="en-US" altLang="zh-TW" b="1" dirty="0"/>
              <a:t>Bridge</a:t>
            </a:r>
            <a:r>
              <a:rPr lang="en-US" altLang="zh-TW" dirty="0"/>
              <a:t>: Connects two compatible networks.</a:t>
            </a:r>
          </a:p>
          <a:p>
            <a:pPr lvl="1"/>
            <a:r>
              <a:rPr lang="en-US" altLang="zh-TW" dirty="0"/>
              <a:t>Bridges forward packets without analyzing and rerouting messages.</a:t>
            </a:r>
          </a:p>
          <a:p>
            <a:r>
              <a:rPr lang="en-US" altLang="zh-TW" b="1" dirty="0"/>
              <a:t>Switch</a:t>
            </a:r>
            <a:r>
              <a:rPr lang="en-US" altLang="zh-TW" dirty="0"/>
              <a:t>: Connects several compatible networks.</a:t>
            </a:r>
          </a:p>
          <a:p>
            <a:pPr lvl="1"/>
            <a:r>
              <a:rPr lang="en-US" altLang="zh-TW" b="1" dirty="0"/>
              <a:t>Hubs.</a:t>
            </a:r>
          </a:p>
          <a:p>
            <a:r>
              <a:rPr lang="en-US" altLang="zh-TW" b="1" dirty="0"/>
              <a:t>Router</a:t>
            </a:r>
            <a:r>
              <a:rPr lang="en-US" altLang="zh-TW" dirty="0"/>
              <a:t>: Connects two incompatible networks resulting in a network of networks called an internet.</a:t>
            </a:r>
          </a:p>
          <a:p>
            <a:r>
              <a:rPr lang="en-US" altLang="zh-TW" dirty="0"/>
              <a:t>Power consumption and capability:</a:t>
            </a:r>
          </a:p>
          <a:p>
            <a:pPr lvl="1"/>
            <a:r>
              <a:rPr lang="en-US" altLang="zh-TW" dirty="0"/>
              <a:t>Hubs &lt; Bridges &lt; Switches &lt; Routers</a:t>
            </a:r>
          </a:p>
          <a:p>
            <a:pPr lvl="1"/>
            <a:endParaRPr lang="en-US" altLang="zh-TW" dirty="0"/>
          </a:p>
          <a:p>
            <a:endParaRPr lang="zh-TW" altLang="en-US" dirty="0"/>
          </a:p>
        </p:txBody>
      </p:sp>
      <p:sp>
        <p:nvSpPr>
          <p:cNvPr id="3" name="標題 2"/>
          <p:cNvSpPr>
            <a:spLocks noGrp="1"/>
          </p:cNvSpPr>
          <p:nvPr>
            <p:ph type="title"/>
          </p:nvPr>
        </p:nvSpPr>
        <p:spPr/>
        <p:txBody>
          <a:bodyPr/>
          <a:lstStyle/>
          <a:p>
            <a:r>
              <a:rPr lang="en-US" altLang="zh-TW"/>
              <a:t>Connecting Networks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pPr/>
              <a:t>31</a:t>
            </a:fld>
            <a:endParaRPr lang="en-US" altLang="zh-TW" dirty="0"/>
          </a:p>
        </p:txBody>
      </p:sp>
    </p:spTree>
    <p:extLst>
      <p:ext uri="{BB962C8B-B14F-4D97-AF65-F5344CB8AC3E}">
        <p14:creationId xmlns:p14="http://schemas.microsoft.com/office/powerpoint/2010/main" val="30632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15F8BA5-CF23-4896-B00A-ACB566F089F1}"/>
              </a:ext>
            </a:extLst>
          </p:cNvPr>
          <p:cNvSpPr>
            <a:spLocks noGrp="1"/>
          </p:cNvSpPr>
          <p:nvPr>
            <p:ph idx="1"/>
          </p:nvPr>
        </p:nvSpPr>
        <p:spPr>
          <a:xfrm>
            <a:off x="1195389" y="1600200"/>
            <a:ext cx="4900611" cy="4800600"/>
          </a:xfrm>
        </p:spPr>
        <p:txBody>
          <a:bodyPr>
            <a:normAutofit lnSpcReduction="10000"/>
          </a:bodyPr>
          <a:lstStyle/>
          <a:p>
            <a:r>
              <a:rPr lang="en-US" altLang="zh-TW" dirty="0"/>
              <a:t>NIC is used to physically connect host devices to the network media.</a:t>
            </a:r>
          </a:p>
          <a:p>
            <a:r>
              <a:rPr lang="en-US" altLang="zh-TW" dirty="0"/>
              <a:t>A NIC is a printed circuit board that fits into the expansion slot of a bus on a computer motherboard. </a:t>
            </a:r>
          </a:p>
          <a:p>
            <a:r>
              <a:rPr lang="en-US" altLang="zh-TW" dirty="0"/>
              <a:t>NICs are sometimes called network adapters. </a:t>
            </a:r>
          </a:p>
          <a:p>
            <a:r>
              <a:rPr lang="en-US" altLang="zh-TW" dirty="0"/>
              <a:t>Each NIC is identified by a unique code called a Media Access Control (MAC) address. </a:t>
            </a:r>
          </a:p>
          <a:p>
            <a:r>
              <a:rPr lang="en-US" altLang="zh-TW" dirty="0"/>
              <a:t>This address is used to control data communication for the host on the network.</a:t>
            </a:r>
          </a:p>
          <a:p>
            <a:endParaRPr lang="zh-TW" altLang="en-US" dirty="0"/>
          </a:p>
        </p:txBody>
      </p:sp>
      <p:sp>
        <p:nvSpPr>
          <p:cNvPr id="3" name="標題 2">
            <a:extLst>
              <a:ext uri="{FF2B5EF4-FFF2-40B4-BE49-F238E27FC236}">
                <a16:creationId xmlns:a16="http://schemas.microsoft.com/office/drawing/2014/main" id="{ABDDA860-D5B5-48AA-82BD-C5213E77547B}"/>
              </a:ext>
            </a:extLst>
          </p:cNvPr>
          <p:cNvSpPr>
            <a:spLocks noGrp="1"/>
          </p:cNvSpPr>
          <p:nvPr>
            <p:ph type="title"/>
          </p:nvPr>
        </p:nvSpPr>
        <p:spPr/>
        <p:txBody>
          <a:bodyPr/>
          <a:lstStyle/>
          <a:p>
            <a:r>
              <a:rPr lang="en-US" altLang="zh-TW" dirty="0"/>
              <a:t>Network Interface Card</a:t>
            </a:r>
            <a:endParaRPr lang="zh-TW" altLang="en-US" dirty="0"/>
          </a:p>
        </p:txBody>
      </p:sp>
      <p:sp>
        <p:nvSpPr>
          <p:cNvPr id="4" name="頁尾版面配置區 3">
            <a:extLst>
              <a:ext uri="{FF2B5EF4-FFF2-40B4-BE49-F238E27FC236}">
                <a16:creationId xmlns:a16="http://schemas.microsoft.com/office/drawing/2014/main" id="{B7536286-8E55-4D95-803B-B7D1608221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F5CCD5E-7025-481E-916B-C172E2FAB8B0}"/>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32</a:t>
            </a:fld>
            <a:endParaRPr lang="en-US" altLang="zh-TW" dirty="0"/>
          </a:p>
        </p:txBody>
      </p:sp>
      <p:pic>
        <p:nvPicPr>
          <p:cNvPr id="1026" name="Picture 2" descr="Network Interface Controller (NIC) - ManagementMania.com">
            <a:extLst>
              <a:ext uri="{FF2B5EF4-FFF2-40B4-BE49-F238E27FC236}">
                <a16:creationId xmlns:a16="http://schemas.microsoft.com/office/drawing/2014/main" id="{63DF1AB7-3613-466E-A072-815F8F4A5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72249"/>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0817045-2AE4-4C45-89D3-33061E4F2AE2}"/>
              </a:ext>
            </a:extLst>
          </p:cNvPr>
          <p:cNvSpPr>
            <a:spLocks noGrp="1"/>
          </p:cNvSpPr>
          <p:nvPr>
            <p:ph idx="1"/>
          </p:nvPr>
        </p:nvSpPr>
        <p:spPr/>
        <p:txBody>
          <a:bodyPr/>
          <a:lstStyle/>
          <a:p>
            <a:r>
              <a:rPr lang="en-US" altLang="zh-TW" dirty="0"/>
              <a:t>A repeater is a network device used to regenerate a signal. </a:t>
            </a:r>
          </a:p>
          <a:p>
            <a:r>
              <a:rPr lang="en-US" altLang="zh-TW" dirty="0"/>
              <a:t>Repeaters regenerate analog or digital signals that are distorted by transmission loss due to attenuation. </a:t>
            </a:r>
          </a:p>
          <a:p>
            <a:r>
              <a:rPr lang="en-US" altLang="zh-TW" dirty="0"/>
              <a:t>A repeater does not make an intelligent decision concerning forwarding packets.</a:t>
            </a:r>
          </a:p>
          <a:p>
            <a:endParaRPr lang="zh-TW" altLang="en-US" dirty="0"/>
          </a:p>
        </p:txBody>
      </p:sp>
      <p:sp>
        <p:nvSpPr>
          <p:cNvPr id="3" name="標題 2">
            <a:extLst>
              <a:ext uri="{FF2B5EF4-FFF2-40B4-BE49-F238E27FC236}">
                <a16:creationId xmlns:a16="http://schemas.microsoft.com/office/drawing/2014/main" id="{1EC43A59-D451-4327-ACB4-77A7D0E5D560}"/>
              </a:ext>
            </a:extLst>
          </p:cNvPr>
          <p:cNvSpPr>
            <a:spLocks noGrp="1"/>
          </p:cNvSpPr>
          <p:nvPr>
            <p:ph type="title"/>
          </p:nvPr>
        </p:nvSpPr>
        <p:spPr/>
        <p:txBody>
          <a:bodyPr/>
          <a:lstStyle/>
          <a:p>
            <a:r>
              <a:rPr lang="en-US" altLang="zh-TW" dirty="0"/>
              <a:t>Repeaters</a:t>
            </a:r>
            <a:endParaRPr lang="zh-TW" altLang="en-US" dirty="0"/>
          </a:p>
        </p:txBody>
      </p:sp>
      <p:sp>
        <p:nvSpPr>
          <p:cNvPr id="4" name="頁尾版面配置區 3">
            <a:extLst>
              <a:ext uri="{FF2B5EF4-FFF2-40B4-BE49-F238E27FC236}">
                <a16:creationId xmlns:a16="http://schemas.microsoft.com/office/drawing/2014/main" id="{D79EAE28-A412-4385-B8F3-3B1150DCB70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95EB958-44EE-4E37-85C8-7E1E10F26BD8}"/>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33</a:t>
            </a:fld>
            <a:endParaRPr lang="en-US" altLang="zh-TW" dirty="0"/>
          </a:p>
        </p:txBody>
      </p:sp>
      <p:pic>
        <p:nvPicPr>
          <p:cNvPr id="6" name="Picture 4" descr="10/100/1000 Ethernet Repeater and Rate Converter | Perle">
            <a:extLst>
              <a:ext uri="{FF2B5EF4-FFF2-40B4-BE49-F238E27FC236}">
                <a16:creationId xmlns:a16="http://schemas.microsoft.com/office/drawing/2014/main" id="{BDB30A59-F811-4A31-8CAE-869F81B31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162" y="4019550"/>
            <a:ext cx="20436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73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Repeaters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34</a:t>
            </a:fld>
            <a:endParaRPr lang="en-US" altLang="zh-TW" dirty="0"/>
          </a:p>
        </p:txBody>
      </p:sp>
      <p:pic>
        <p:nvPicPr>
          <p:cNvPr id="2050" name="Picture 2" descr="「repeaters」的圖片搜尋結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6385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peaters」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9" y="1752600"/>
            <a:ext cx="3505200" cy="17482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E repeaters」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5" y="3703763"/>
            <a:ext cx="5867400" cy="236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hub interconnects two or more workstations into a local area network. </a:t>
            </a:r>
          </a:p>
          <a:p>
            <a:pPr lvl="1"/>
            <a:r>
              <a:rPr lang="en-US" altLang="zh-TW" dirty="0"/>
              <a:t>Allow the network to see them as a single unit.</a:t>
            </a:r>
          </a:p>
          <a:p>
            <a:r>
              <a:rPr lang="en-US" altLang="zh-TW" dirty="0"/>
              <a:t>When a workstation transmits to a hub, the hub immediately resends the data frame to all connecting links. </a:t>
            </a:r>
          </a:p>
          <a:p>
            <a:r>
              <a:rPr lang="en-US" altLang="zh-TW" dirty="0"/>
              <a:t>Active hubs concentrate hosts and also regenerate signals.</a:t>
            </a:r>
          </a:p>
          <a:p>
            <a:r>
              <a:rPr lang="en-US" altLang="zh-TW" dirty="0"/>
              <a:t>Hubs expand one Ethernet connection into many. </a:t>
            </a:r>
          </a:p>
          <a:p>
            <a:pPr lvl="1"/>
            <a:r>
              <a:rPr lang="en-US" altLang="zh-TW" dirty="0"/>
              <a:t>For example, a four-port hub connects up to four machines.</a:t>
            </a:r>
            <a:endParaRPr lang="zh-TW" altLang="en-US" dirty="0"/>
          </a:p>
        </p:txBody>
      </p:sp>
      <p:sp>
        <p:nvSpPr>
          <p:cNvPr id="3" name="標題 2"/>
          <p:cNvSpPr>
            <a:spLocks noGrp="1"/>
          </p:cNvSpPr>
          <p:nvPr>
            <p:ph type="title"/>
          </p:nvPr>
        </p:nvSpPr>
        <p:spPr/>
        <p:txBody>
          <a:bodyPr/>
          <a:lstStyle/>
          <a:p>
            <a:r>
              <a:rPr lang="en-US" altLang="zh-TW" dirty="0"/>
              <a:t>Hubs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35</a:t>
            </a:fld>
            <a:endParaRPr lang="en-US" altLang="zh-TW" dirty="0"/>
          </a:p>
        </p:txBody>
      </p:sp>
    </p:spTree>
    <p:extLst>
      <p:ext uri="{BB962C8B-B14F-4D97-AF65-F5344CB8AC3E}">
        <p14:creationId xmlns:p14="http://schemas.microsoft.com/office/powerpoint/2010/main" val="220764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bridge connects networks and forwards frames from one network to another.</a:t>
            </a:r>
          </a:p>
          <a:p>
            <a:pPr lvl="1"/>
            <a:r>
              <a:rPr lang="en-US" altLang="zh-TW" dirty="0"/>
              <a:t>If </a:t>
            </a:r>
            <a:r>
              <a:rPr lang="en-US" altLang="zh-TW" dirty="0">
                <a:solidFill>
                  <a:srgbClr val="00B050"/>
                </a:solidFill>
              </a:rPr>
              <a:t>A</a:t>
            </a:r>
            <a:r>
              <a:rPr lang="en-US" altLang="zh-TW" dirty="0"/>
              <a:t> sends a frame to </a:t>
            </a:r>
            <a:r>
              <a:rPr lang="en-US" altLang="zh-TW" dirty="0">
                <a:solidFill>
                  <a:srgbClr val="00B0F0"/>
                </a:solidFill>
              </a:rPr>
              <a:t>E</a:t>
            </a:r>
            <a:r>
              <a:rPr lang="en-US" altLang="zh-TW" dirty="0"/>
              <a:t> - the frame must be forwarded by the bridge. </a:t>
            </a:r>
          </a:p>
          <a:p>
            <a:pPr lvl="1"/>
            <a:r>
              <a:rPr lang="en-US" altLang="zh-TW" dirty="0"/>
              <a:t>If </a:t>
            </a:r>
            <a:r>
              <a:rPr lang="en-US" altLang="zh-TW" dirty="0">
                <a:solidFill>
                  <a:srgbClr val="00B050"/>
                </a:solidFill>
              </a:rPr>
              <a:t>A</a:t>
            </a:r>
            <a:r>
              <a:rPr lang="en-US" altLang="zh-TW" dirty="0"/>
              <a:t> sends a frame to </a:t>
            </a:r>
            <a:r>
              <a:rPr lang="en-US" altLang="zh-TW" dirty="0">
                <a:solidFill>
                  <a:srgbClr val="00B050"/>
                </a:solidFill>
              </a:rPr>
              <a:t>B</a:t>
            </a:r>
            <a:r>
              <a:rPr lang="en-US" altLang="zh-TW" dirty="0"/>
              <a:t> - there is no reason to forward the frame. </a:t>
            </a:r>
            <a:endParaRPr lang="zh-TW" altLang="en-US" dirty="0"/>
          </a:p>
        </p:txBody>
      </p:sp>
      <p:sp>
        <p:nvSpPr>
          <p:cNvPr id="3" name="標題 2"/>
          <p:cNvSpPr>
            <a:spLocks noGrp="1"/>
          </p:cNvSpPr>
          <p:nvPr>
            <p:ph type="title"/>
          </p:nvPr>
        </p:nvSpPr>
        <p:spPr/>
        <p:txBody>
          <a:bodyPr/>
          <a:lstStyle/>
          <a:p>
            <a:r>
              <a:rPr lang="en-US" altLang="zh-TW" dirty="0"/>
              <a:t>Bridge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36</a:t>
            </a:fld>
            <a:endParaRPr lang="en-US" altLang="zh-TW" dirty="0"/>
          </a:p>
        </p:txBody>
      </p:sp>
      <p:pic>
        <p:nvPicPr>
          <p:cNvPr id="7" name="圖片 6"/>
          <p:cNvPicPr>
            <a:picLocks noChangeAspect="1"/>
          </p:cNvPicPr>
          <p:nvPr/>
        </p:nvPicPr>
        <p:blipFill>
          <a:blip r:embed="rId2"/>
          <a:stretch>
            <a:fillRect/>
          </a:stretch>
        </p:blipFill>
        <p:spPr>
          <a:xfrm>
            <a:off x="1236138" y="3552825"/>
            <a:ext cx="7424202" cy="2924175"/>
          </a:xfrm>
          <a:prstGeom prst="rect">
            <a:avLst/>
          </a:prstGeom>
        </p:spPr>
      </p:pic>
    </p:spTree>
    <p:extLst>
      <p:ext uri="{BB962C8B-B14F-4D97-AF65-F5344CB8AC3E}">
        <p14:creationId xmlns:p14="http://schemas.microsoft.com/office/powerpoint/2010/main" val="30209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1A6284A-1862-4F93-808F-E1BF48392B39}"/>
              </a:ext>
            </a:extLst>
          </p:cNvPr>
          <p:cNvSpPr>
            <a:spLocks noGrp="1"/>
          </p:cNvSpPr>
          <p:nvPr>
            <p:ph idx="1"/>
          </p:nvPr>
        </p:nvSpPr>
        <p:spPr/>
        <p:txBody>
          <a:bodyPr/>
          <a:lstStyle/>
          <a:p>
            <a:r>
              <a:rPr lang="en-US" altLang="zh-TW" dirty="0"/>
              <a:t>Bridges convert network data formats and perform basic data transmission management.</a:t>
            </a:r>
          </a:p>
          <a:p>
            <a:r>
              <a:rPr lang="en-US" altLang="zh-TW" dirty="0"/>
              <a:t>Bridges provide connections between LANs.</a:t>
            </a:r>
          </a:p>
          <a:p>
            <a:r>
              <a:rPr lang="en-US" altLang="zh-TW" dirty="0"/>
              <a:t>They also check data to determine if it should cross the bridge. This makes each part of the network more efficient </a:t>
            </a:r>
          </a:p>
          <a:p>
            <a:endParaRPr lang="zh-TW" altLang="en-US" dirty="0"/>
          </a:p>
        </p:txBody>
      </p:sp>
      <p:sp>
        <p:nvSpPr>
          <p:cNvPr id="3" name="標題 2">
            <a:extLst>
              <a:ext uri="{FF2B5EF4-FFF2-40B4-BE49-F238E27FC236}">
                <a16:creationId xmlns:a16="http://schemas.microsoft.com/office/drawing/2014/main" id="{2EE22982-9B20-42A0-BE3F-56AE6A3A2393}"/>
              </a:ext>
            </a:extLst>
          </p:cNvPr>
          <p:cNvSpPr>
            <a:spLocks noGrp="1"/>
          </p:cNvSpPr>
          <p:nvPr>
            <p:ph type="title"/>
          </p:nvPr>
        </p:nvSpPr>
        <p:spPr/>
        <p:txBody>
          <a:bodyPr/>
          <a:lstStyle/>
          <a:p>
            <a:r>
              <a:rPr lang="en-US" altLang="zh-TW" dirty="0"/>
              <a:t>Bridges</a:t>
            </a:r>
            <a:endParaRPr lang="zh-TW" altLang="en-US" dirty="0"/>
          </a:p>
        </p:txBody>
      </p:sp>
      <p:sp>
        <p:nvSpPr>
          <p:cNvPr id="4" name="頁尾版面配置區 3">
            <a:extLst>
              <a:ext uri="{FF2B5EF4-FFF2-40B4-BE49-F238E27FC236}">
                <a16:creationId xmlns:a16="http://schemas.microsoft.com/office/drawing/2014/main" id="{6E64C3D4-8186-4CBB-A76C-5C71A7D6D0E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5FF466D-0A32-4175-AE6C-295193C5281A}"/>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37</a:t>
            </a:fld>
            <a:endParaRPr lang="en-US" altLang="zh-TW" dirty="0"/>
          </a:p>
        </p:txBody>
      </p:sp>
    </p:spTree>
    <p:extLst>
      <p:ext uri="{BB962C8B-B14F-4D97-AF65-F5344CB8AC3E}">
        <p14:creationId xmlns:p14="http://schemas.microsoft.com/office/powerpoint/2010/main" val="34019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switch is a combination of a hub and a bridge. </a:t>
            </a:r>
          </a:p>
          <a:p>
            <a:r>
              <a:rPr lang="en-US" altLang="zh-TW" dirty="0"/>
              <a:t>It can interconnect two or more workstations, but like a bridge, it observes traffic flow and learns. </a:t>
            </a:r>
          </a:p>
          <a:p>
            <a:r>
              <a:rPr lang="en-US" altLang="zh-TW" dirty="0"/>
              <a:t>When a frame arrives at a switch, the switch examines the destination address and forwards the frame out the one necessary connection.</a:t>
            </a:r>
          </a:p>
          <a:p>
            <a:r>
              <a:rPr lang="en-US" altLang="zh-TW" dirty="0"/>
              <a:t>The backplane of a switch is fast enough to support multiple data transfers at one time. </a:t>
            </a:r>
          </a:p>
          <a:p>
            <a:pPr lvl="1"/>
            <a:r>
              <a:rPr lang="en-US" altLang="zh-TW" dirty="0"/>
              <a:t>Multiple workstations connected to a switch use dedicated segments. </a:t>
            </a:r>
          </a:p>
          <a:p>
            <a:pPr lvl="1"/>
            <a:r>
              <a:rPr lang="en-US" altLang="zh-TW" dirty="0"/>
              <a:t>This is a very efficient way to isolate heavy users from the network.</a:t>
            </a:r>
            <a:endParaRPr lang="zh-TW" altLang="en-US" dirty="0"/>
          </a:p>
        </p:txBody>
      </p:sp>
      <p:sp>
        <p:nvSpPr>
          <p:cNvPr id="3" name="標題 2"/>
          <p:cNvSpPr>
            <a:spLocks noGrp="1"/>
          </p:cNvSpPr>
          <p:nvPr>
            <p:ph type="title"/>
          </p:nvPr>
        </p:nvSpPr>
        <p:spPr/>
        <p:txBody>
          <a:bodyPr/>
          <a:lstStyle/>
          <a:p>
            <a:r>
              <a:rPr lang="en-US" altLang="zh-TW" dirty="0"/>
              <a:t>Switches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38</a:t>
            </a:fld>
            <a:endParaRPr lang="en-US" altLang="zh-TW" dirty="0"/>
          </a:p>
        </p:txBody>
      </p:sp>
    </p:spTree>
    <p:extLst>
      <p:ext uri="{BB962C8B-B14F-4D97-AF65-F5344CB8AC3E}">
        <p14:creationId xmlns:p14="http://schemas.microsoft.com/office/powerpoint/2010/main" val="7166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CD421EC-248B-4D59-9BA3-4010F8D46CED}"/>
              </a:ext>
            </a:extLst>
          </p:cNvPr>
          <p:cNvSpPr>
            <a:spLocks noGrp="1"/>
          </p:cNvSpPr>
          <p:nvPr>
            <p:ph idx="1"/>
          </p:nvPr>
        </p:nvSpPr>
        <p:spPr/>
        <p:txBody>
          <a:bodyPr/>
          <a:lstStyle/>
          <a:p>
            <a:r>
              <a:rPr lang="en-US" altLang="zh-TW" dirty="0"/>
              <a:t>Routers have all the capabilities listed above. </a:t>
            </a:r>
          </a:p>
          <a:p>
            <a:r>
              <a:rPr lang="en-US" altLang="zh-TW" dirty="0"/>
              <a:t>Routers can regenerate signals, concentrate multiple connections, convert data transmission formats, and manage data transfers. </a:t>
            </a:r>
          </a:p>
          <a:p>
            <a:r>
              <a:rPr lang="en-US" altLang="zh-TW" dirty="0"/>
              <a:t>They can also connect to a WAN, which allows them to connect LANs that are separated by great distances. </a:t>
            </a:r>
          </a:p>
          <a:p>
            <a:endParaRPr lang="zh-TW" altLang="en-US" dirty="0"/>
          </a:p>
        </p:txBody>
      </p:sp>
      <p:sp>
        <p:nvSpPr>
          <p:cNvPr id="3" name="標題 2">
            <a:extLst>
              <a:ext uri="{FF2B5EF4-FFF2-40B4-BE49-F238E27FC236}">
                <a16:creationId xmlns:a16="http://schemas.microsoft.com/office/drawing/2014/main" id="{1B9A01DD-ABE1-4F88-AE8B-7A1F480B0AED}"/>
              </a:ext>
            </a:extLst>
          </p:cNvPr>
          <p:cNvSpPr>
            <a:spLocks noGrp="1"/>
          </p:cNvSpPr>
          <p:nvPr>
            <p:ph type="title"/>
          </p:nvPr>
        </p:nvSpPr>
        <p:spPr/>
        <p:txBody>
          <a:bodyPr/>
          <a:lstStyle/>
          <a:p>
            <a:r>
              <a:rPr lang="en-US" altLang="zh-TW" dirty="0"/>
              <a:t>Routers</a:t>
            </a:r>
            <a:endParaRPr lang="zh-TW" altLang="en-US" dirty="0"/>
          </a:p>
        </p:txBody>
      </p:sp>
      <p:sp>
        <p:nvSpPr>
          <p:cNvPr id="4" name="頁尾版面配置區 3">
            <a:extLst>
              <a:ext uri="{FF2B5EF4-FFF2-40B4-BE49-F238E27FC236}">
                <a16:creationId xmlns:a16="http://schemas.microsoft.com/office/drawing/2014/main" id="{0D44574B-2459-4C91-B1E8-2F85CE89E6D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E0D5BC6-F92D-4F29-90A7-E9701EC5D48D}"/>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39</a:t>
            </a:fld>
            <a:endParaRPr lang="en-US" altLang="zh-TW" dirty="0"/>
          </a:p>
        </p:txBody>
      </p:sp>
    </p:spTree>
    <p:extLst>
      <p:ext uri="{BB962C8B-B14F-4D97-AF65-F5344CB8AC3E}">
        <p14:creationId xmlns:p14="http://schemas.microsoft.com/office/powerpoint/2010/main" val="34898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7500" lnSpcReduction="20000"/>
          </a:bodyPr>
          <a:lstStyle/>
          <a:p>
            <a:r>
              <a:rPr lang="en-US" altLang="zh-TW" dirty="0"/>
              <a:t>Scope</a:t>
            </a:r>
          </a:p>
          <a:p>
            <a:pPr lvl="1"/>
            <a:r>
              <a:rPr lang="en-US" altLang="zh-TW" dirty="0"/>
              <a:t>Personal Area Network (PAN)</a:t>
            </a:r>
          </a:p>
          <a:p>
            <a:pPr lvl="1"/>
            <a:r>
              <a:rPr lang="en-US" altLang="zh-TW" dirty="0"/>
              <a:t>Local Area Network (LAN)</a:t>
            </a:r>
          </a:p>
          <a:p>
            <a:pPr lvl="1"/>
            <a:r>
              <a:rPr lang="en-US" altLang="zh-TW" dirty="0"/>
              <a:t>Campus Area Network (CAN)</a:t>
            </a:r>
          </a:p>
          <a:p>
            <a:pPr lvl="1"/>
            <a:r>
              <a:rPr lang="en-US" altLang="zh-TW" dirty="0"/>
              <a:t>Metropolitan Area Network (MAN)</a:t>
            </a:r>
          </a:p>
          <a:p>
            <a:pPr lvl="1"/>
            <a:r>
              <a:rPr lang="en-US" altLang="zh-TW" dirty="0"/>
              <a:t>Wide Area Network (WAN)</a:t>
            </a:r>
          </a:p>
          <a:p>
            <a:pPr lvl="1"/>
            <a:r>
              <a:rPr lang="en-US" altLang="zh-TW" dirty="0"/>
              <a:t>Storage-Area Network (SAN)</a:t>
            </a:r>
          </a:p>
          <a:p>
            <a:pPr lvl="1"/>
            <a:r>
              <a:rPr lang="en-US" altLang="zh-TW" dirty="0"/>
              <a:t>Virtual Private Network (VPN)</a:t>
            </a:r>
          </a:p>
          <a:p>
            <a:pPr lvl="1"/>
            <a:r>
              <a:rPr lang="en-US" altLang="zh-TW" dirty="0"/>
              <a:t>Client Server Network</a:t>
            </a:r>
          </a:p>
          <a:p>
            <a:pPr lvl="1"/>
            <a:r>
              <a:rPr lang="en-US" altLang="zh-TW" dirty="0"/>
              <a:t>Peer to Peer Network (P2P)</a:t>
            </a:r>
          </a:p>
          <a:p>
            <a:r>
              <a:rPr lang="en-US" altLang="zh-TW" dirty="0"/>
              <a:t>Ownership</a:t>
            </a:r>
          </a:p>
          <a:p>
            <a:pPr lvl="1"/>
            <a:r>
              <a:rPr lang="en-US" altLang="zh-TW" dirty="0"/>
              <a:t>Closed versus open</a:t>
            </a:r>
          </a:p>
          <a:p>
            <a:r>
              <a:rPr lang="en-US" altLang="zh-TW" dirty="0"/>
              <a:t>Topology (configuration)</a:t>
            </a:r>
          </a:p>
          <a:p>
            <a:pPr lvl="1"/>
            <a:r>
              <a:rPr lang="en-US" altLang="zh-TW" dirty="0"/>
              <a:t>Bus (Ethernet)</a:t>
            </a:r>
          </a:p>
          <a:p>
            <a:pPr lvl="1"/>
            <a:r>
              <a:rPr lang="en-US" altLang="zh-TW" dirty="0"/>
              <a:t>Star (Wireless networks with central Access Point)</a:t>
            </a:r>
          </a:p>
          <a:p>
            <a:pPr lvl="1"/>
            <a:r>
              <a:rPr lang="en-US" altLang="zh-TW" dirty="0"/>
              <a:t>Ring</a:t>
            </a:r>
          </a:p>
          <a:p>
            <a:pPr lvl="1"/>
            <a:r>
              <a:rPr lang="en-US" altLang="zh-TW" dirty="0"/>
              <a:t>Tree (Hierarchical)</a:t>
            </a:r>
          </a:p>
          <a:p>
            <a:pPr lvl="1"/>
            <a:r>
              <a:rPr lang="en-US" altLang="zh-TW" dirty="0"/>
              <a:t>Mesh </a:t>
            </a:r>
          </a:p>
          <a:p>
            <a:endParaRPr lang="zh-TW" altLang="en-US" dirty="0"/>
          </a:p>
        </p:txBody>
      </p:sp>
      <p:sp>
        <p:nvSpPr>
          <p:cNvPr id="3" name="標題 2"/>
          <p:cNvSpPr>
            <a:spLocks noGrp="1"/>
          </p:cNvSpPr>
          <p:nvPr>
            <p:ph type="title"/>
          </p:nvPr>
        </p:nvSpPr>
        <p:spPr/>
        <p:txBody>
          <a:bodyPr/>
          <a:lstStyle/>
          <a:p>
            <a:r>
              <a:rPr lang="en-US" altLang="zh-TW"/>
              <a:t>Network Classifications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pPr/>
              <a:t>4</a:t>
            </a:fld>
            <a:endParaRPr lang="en-US" altLang="zh-TW" dirty="0"/>
          </a:p>
        </p:txBody>
      </p:sp>
    </p:spTree>
    <p:extLst>
      <p:ext uri="{BB962C8B-B14F-4D97-AF65-F5344CB8AC3E}">
        <p14:creationId xmlns:p14="http://schemas.microsoft.com/office/powerpoint/2010/main" val="34422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Specialized computers.</a:t>
            </a:r>
          </a:p>
          <a:p>
            <a:r>
              <a:rPr lang="en-US" altLang="zh-TW" dirty="0"/>
              <a:t>The device that connects a LAN to a WAN or a WAN to a WAN (the INTERNET! – uses IP addresses). </a:t>
            </a:r>
          </a:p>
          <a:p>
            <a:r>
              <a:rPr lang="en-US" altLang="zh-TW" dirty="0"/>
              <a:t>A router accepts an outgoing packet, removes any LAN headers and trailers, and encapsulates the necessary WAN headers and trailers. </a:t>
            </a:r>
          </a:p>
          <a:p>
            <a:pPr lvl="1"/>
            <a:r>
              <a:rPr lang="en-US" altLang="zh-TW" dirty="0"/>
              <a:t>Because a router has to make wide area network routing decisions, the router has to dig down into the network layer of the packet to retrieve the network destination address.</a:t>
            </a:r>
          </a:p>
          <a:p>
            <a:r>
              <a:rPr lang="en-US" altLang="zh-TW"/>
              <a:t>Thus, routers are often called “layer 3 devices”. </a:t>
            </a:r>
          </a:p>
          <a:p>
            <a:pPr lvl="1"/>
            <a:r>
              <a:rPr lang="en-US" altLang="zh-TW"/>
              <a:t>They operate at the third layer, or OSI network layer, of the packet.</a:t>
            </a:r>
            <a:endParaRPr lang="zh-TW" altLang="en-US" dirty="0"/>
          </a:p>
        </p:txBody>
      </p:sp>
      <p:sp>
        <p:nvSpPr>
          <p:cNvPr id="3" name="標題 2"/>
          <p:cNvSpPr>
            <a:spLocks noGrp="1"/>
          </p:cNvSpPr>
          <p:nvPr>
            <p:ph type="title"/>
          </p:nvPr>
        </p:nvSpPr>
        <p:spPr/>
        <p:txBody>
          <a:bodyPr/>
          <a:lstStyle/>
          <a:p>
            <a:r>
              <a:rPr lang="en-US" altLang="zh-TW" dirty="0"/>
              <a:t>Routers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40</a:t>
            </a:fld>
            <a:endParaRPr lang="en-US" altLang="zh-TW" dirty="0"/>
          </a:p>
        </p:txBody>
      </p:sp>
    </p:spTree>
    <p:extLst>
      <p:ext uri="{BB962C8B-B14F-4D97-AF65-F5344CB8AC3E}">
        <p14:creationId xmlns:p14="http://schemas.microsoft.com/office/powerpoint/2010/main" val="16868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dirty="0"/>
              <a:t>Routers Connecting Two </a:t>
            </a:r>
            <a:r>
              <a:rPr lang="en-US" altLang="zh-TW" dirty="0" err="1"/>
              <a:t>WiFi</a:t>
            </a:r>
            <a:r>
              <a:rPr lang="en-US" altLang="zh-TW" dirty="0"/>
              <a:t> Networks and an Ethernet Network to Form an Internet</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41</a:t>
            </a:fld>
            <a:endParaRPr lang="en-US" altLang="zh-TW" dirty="0"/>
          </a:p>
        </p:txBody>
      </p:sp>
      <p:pic>
        <p:nvPicPr>
          <p:cNvPr id="9" name="Picture 9">
            <a:extLst>
              <a:ext uri="{FF2B5EF4-FFF2-40B4-BE49-F238E27FC236}">
                <a16:creationId xmlns:a16="http://schemas.microsoft.com/office/drawing/2014/main" id="{CA9191D5-200B-4B38-8787-B7D8120A87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416" y="1752599"/>
            <a:ext cx="6435148" cy="42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7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9A1D688-B81F-4244-9BF7-A6B7A44BE1A7}"/>
              </a:ext>
            </a:extLst>
          </p:cNvPr>
          <p:cNvSpPr>
            <a:spLocks noGrp="1"/>
          </p:cNvSpPr>
          <p:nvPr>
            <p:ph idx="1"/>
          </p:nvPr>
        </p:nvSpPr>
        <p:spPr>
          <a:xfrm>
            <a:off x="1195389" y="1600200"/>
            <a:ext cx="3669506" cy="4800600"/>
          </a:xfrm>
        </p:spPr>
        <p:txBody>
          <a:bodyPr/>
          <a:lstStyle/>
          <a:p>
            <a:r>
              <a:rPr lang="en-US" altLang="zh-TW" dirty="0"/>
              <a:t>A gateway is a piece of networking hardware used in telecommunications for telecommunications networks that allows data to flow from one discrete network to another. </a:t>
            </a:r>
          </a:p>
          <a:p>
            <a:r>
              <a:rPr lang="en-US" altLang="zh-TW" dirty="0"/>
              <a:t>Gateways are distinct from routers or switches in that they communicate using more than one protocol to connect a bunch of networks</a:t>
            </a:r>
          </a:p>
          <a:p>
            <a:endParaRPr lang="zh-TW" altLang="en-US" dirty="0"/>
          </a:p>
        </p:txBody>
      </p:sp>
      <p:sp>
        <p:nvSpPr>
          <p:cNvPr id="3" name="標題 2">
            <a:extLst>
              <a:ext uri="{FF2B5EF4-FFF2-40B4-BE49-F238E27FC236}">
                <a16:creationId xmlns:a16="http://schemas.microsoft.com/office/drawing/2014/main" id="{7663A140-181D-4D41-A6CB-A63E9F30AA0A}"/>
              </a:ext>
            </a:extLst>
          </p:cNvPr>
          <p:cNvSpPr>
            <a:spLocks noGrp="1"/>
          </p:cNvSpPr>
          <p:nvPr>
            <p:ph type="title"/>
          </p:nvPr>
        </p:nvSpPr>
        <p:spPr/>
        <p:txBody>
          <a:bodyPr/>
          <a:lstStyle/>
          <a:p>
            <a:r>
              <a:rPr lang="en-US" altLang="zh-TW" dirty="0"/>
              <a:t>Gateway</a:t>
            </a:r>
            <a:endParaRPr lang="zh-TW" altLang="en-US" dirty="0"/>
          </a:p>
        </p:txBody>
      </p:sp>
      <p:sp>
        <p:nvSpPr>
          <p:cNvPr id="4" name="頁尾版面配置區 3">
            <a:extLst>
              <a:ext uri="{FF2B5EF4-FFF2-40B4-BE49-F238E27FC236}">
                <a16:creationId xmlns:a16="http://schemas.microsoft.com/office/drawing/2014/main" id="{D4344DAF-08A1-45F0-8A94-509785BEBF9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3B52763-0E23-4996-B9B0-2D0FB72B0A1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42</a:t>
            </a:fld>
            <a:endParaRPr lang="en-US" altLang="zh-TW" dirty="0"/>
          </a:p>
        </p:txBody>
      </p:sp>
      <p:pic>
        <p:nvPicPr>
          <p:cNvPr id="6" name="Picture 2" descr="What is Gateway | Function of gateway in computer network | Difference  between Gateway and Router - YouTube">
            <a:extLst>
              <a:ext uri="{FF2B5EF4-FFF2-40B4-BE49-F238E27FC236}">
                <a16:creationId xmlns:a16="http://schemas.microsoft.com/office/drawing/2014/main" id="{7B224A59-2667-447B-8C54-AEBE89D4A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6" y="2061884"/>
            <a:ext cx="35845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6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8F1DB3-F528-48F7-871D-47883A5E4AC1}"/>
              </a:ext>
            </a:extLst>
          </p:cNvPr>
          <p:cNvSpPr>
            <a:spLocks noGrp="1"/>
          </p:cNvSpPr>
          <p:nvPr>
            <p:ph idx="1"/>
          </p:nvPr>
        </p:nvSpPr>
        <p:spPr/>
        <p:txBody>
          <a:bodyPr/>
          <a:lstStyle/>
          <a:p>
            <a:r>
              <a:rPr lang="en-US" altLang="zh-TW" dirty="0"/>
              <a:t>A firewall is a network device or software for controlling network security and access rules.</a:t>
            </a:r>
          </a:p>
          <a:p>
            <a:r>
              <a:rPr lang="en-US" altLang="zh-TW" dirty="0"/>
              <a:t>Firewalls are inserted in connections between secure internal networks and potentially insecure external networks such as the Internet.</a:t>
            </a:r>
          </a:p>
          <a:p>
            <a:r>
              <a:rPr lang="en-US" altLang="zh-TW" dirty="0"/>
              <a:t>Firewalls are typically configured to reject access requests from unrecognized sources while allowing actions from recognized ones. </a:t>
            </a:r>
          </a:p>
          <a:p>
            <a:r>
              <a:rPr lang="en-US" altLang="zh-TW" dirty="0"/>
              <a:t>The vital role firewalls play in network security grows in parallel with the constant increase in cyber attacks. </a:t>
            </a:r>
          </a:p>
          <a:p>
            <a:endParaRPr lang="zh-TW" altLang="en-US" dirty="0"/>
          </a:p>
        </p:txBody>
      </p:sp>
      <p:sp>
        <p:nvSpPr>
          <p:cNvPr id="3" name="標題 2">
            <a:extLst>
              <a:ext uri="{FF2B5EF4-FFF2-40B4-BE49-F238E27FC236}">
                <a16:creationId xmlns:a16="http://schemas.microsoft.com/office/drawing/2014/main" id="{5D0CA9E8-F0BC-40F3-A28E-74ED1E0A0C9E}"/>
              </a:ext>
            </a:extLst>
          </p:cNvPr>
          <p:cNvSpPr>
            <a:spLocks noGrp="1"/>
          </p:cNvSpPr>
          <p:nvPr>
            <p:ph type="title"/>
          </p:nvPr>
        </p:nvSpPr>
        <p:spPr/>
        <p:txBody>
          <a:bodyPr/>
          <a:lstStyle/>
          <a:p>
            <a:r>
              <a:rPr lang="en-US" altLang="zh-TW" dirty="0"/>
              <a:t>Firewall</a:t>
            </a:r>
            <a:endParaRPr lang="zh-TW" altLang="en-US" dirty="0"/>
          </a:p>
        </p:txBody>
      </p:sp>
      <p:sp>
        <p:nvSpPr>
          <p:cNvPr id="4" name="頁尾版面配置區 3">
            <a:extLst>
              <a:ext uri="{FF2B5EF4-FFF2-40B4-BE49-F238E27FC236}">
                <a16:creationId xmlns:a16="http://schemas.microsoft.com/office/drawing/2014/main" id="{95C1A26D-112E-4392-8B69-12D7BD1752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B94827D-4C00-4DD2-9176-CF4BD711BFC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43</a:t>
            </a:fld>
            <a:endParaRPr lang="en-US" altLang="zh-TW" dirty="0"/>
          </a:p>
        </p:txBody>
      </p:sp>
    </p:spTree>
    <p:extLst>
      <p:ext uri="{BB962C8B-B14F-4D97-AF65-F5344CB8AC3E}">
        <p14:creationId xmlns:p14="http://schemas.microsoft.com/office/powerpoint/2010/main" val="236285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085C10A-DDF5-43E6-BC94-C73A743C9EAA}"/>
              </a:ext>
            </a:extLst>
          </p:cNvPr>
          <p:cNvSpPr>
            <a:spLocks noGrp="1"/>
          </p:cNvSpPr>
          <p:nvPr>
            <p:ph idx="1"/>
          </p:nvPr>
        </p:nvSpPr>
        <p:spPr/>
        <p:txBody>
          <a:bodyPr>
            <a:normAutofit/>
          </a:bodyPr>
          <a:lstStyle/>
          <a:p>
            <a:r>
              <a:rPr lang="en-US" altLang="zh-TW" dirty="0"/>
              <a:t>The function of the media is to carry a flow of information through a LAN.</a:t>
            </a:r>
          </a:p>
          <a:p>
            <a:r>
              <a:rPr lang="en-US" altLang="zh-TW" dirty="0"/>
              <a:t>Wired Media:- A widely adopted family that uses copper and fiber media in local area network (LAN) technology are collectively known as Ethernet</a:t>
            </a:r>
          </a:p>
          <a:p>
            <a:pPr lvl="1"/>
            <a:r>
              <a:rPr lang="en-US" altLang="zh-TW" dirty="0"/>
              <a:t>Copper  Cable</a:t>
            </a:r>
          </a:p>
          <a:p>
            <a:pPr lvl="1"/>
            <a:r>
              <a:rPr lang="en-US" altLang="zh-TW" dirty="0"/>
              <a:t>Coaxial Cables</a:t>
            </a:r>
          </a:p>
          <a:p>
            <a:pPr lvl="1"/>
            <a:r>
              <a:rPr lang="en-US" altLang="zh-TW" dirty="0"/>
              <a:t>Shielded Twisted Pair(STP)</a:t>
            </a:r>
          </a:p>
          <a:p>
            <a:pPr lvl="1"/>
            <a:r>
              <a:rPr lang="en-US" altLang="zh-TW" dirty="0"/>
              <a:t>Unshielded Twisted Pair</a:t>
            </a:r>
          </a:p>
          <a:p>
            <a:r>
              <a:rPr lang="en-US" altLang="zh-TW" dirty="0" err="1"/>
              <a:t>Fibre</a:t>
            </a:r>
            <a:r>
              <a:rPr lang="en-US" altLang="zh-TW" dirty="0"/>
              <a:t> Optic Cable </a:t>
            </a:r>
          </a:p>
          <a:p>
            <a:r>
              <a:rPr lang="en-US" altLang="zh-TW" dirty="0"/>
              <a:t>Wireless Media:- use the atmosphere, or space, as the medium. </a:t>
            </a:r>
          </a:p>
          <a:p>
            <a:endParaRPr lang="zh-TW" altLang="en-US" dirty="0"/>
          </a:p>
        </p:txBody>
      </p:sp>
      <p:sp>
        <p:nvSpPr>
          <p:cNvPr id="3" name="標題 2">
            <a:extLst>
              <a:ext uri="{FF2B5EF4-FFF2-40B4-BE49-F238E27FC236}">
                <a16:creationId xmlns:a16="http://schemas.microsoft.com/office/drawing/2014/main" id="{74E0B5D8-C75A-4F0E-8FCE-E8F8172A1A51}"/>
              </a:ext>
            </a:extLst>
          </p:cNvPr>
          <p:cNvSpPr>
            <a:spLocks noGrp="1"/>
          </p:cNvSpPr>
          <p:nvPr>
            <p:ph type="title"/>
          </p:nvPr>
        </p:nvSpPr>
        <p:spPr/>
        <p:txBody>
          <a:bodyPr/>
          <a:lstStyle/>
          <a:p>
            <a:r>
              <a:rPr lang="en-US" altLang="zh-TW" dirty="0"/>
              <a:t> Network Media</a:t>
            </a:r>
            <a:endParaRPr lang="zh-TW" altLang="en-US" dirty="0"/>
          </a:p>
        </p:txBody>
      </p:sp>
      <p:sp>
        <p:nvSpPr>
          <p:cNvPr id="4" name="頁尾版面配置區 3">
            <a:extLst>
              <a:ext uri="{FF2B5EF4-FFF2-40B4-BE49-F238E27FC236}">
                <a16:creationId xmlns:a16="http://schemas.microsoft.com/office/drawing/2014/main" id="{407DC04A-6CC1-4800-9DFA-A72A35DF172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B051406-E971-4AF9-9E2F-5F100AD8C63C}"/>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44</a:t>
            </a:fld>
            <a:endParaRPr lang="en-US" altLang="zh-TW" dirty="0"/>
          </a:p>
        </p:txBody>
      </p:sp>
    </p:spTree>
    <p:extLst>
      <p:ext uri="{BB962C8B-B14F-4D97-AF65-F5344CB8AC3E}">
        <p14:creationId xmlns:p14="http://schemas.microsoft.com/office/powerpoint/2010/main" val="26117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30E1414-7736-4AF2-9CA2-7CE0D9FF6194}"/>
              </a:ext>
            </a:extLst>
          </p:cNvPr>
          <p:cNvSpPr>
            <a:spLocks noGrp="1"/>
          </p:cNvSpPr>
          <p:nvPr>
            <p:ph idx="1"/>
          </p:nvPr>
        </p:nvSpPr>
        <p:spPr>
          <a:xfrm>
            <a:off x="1195389" y="1600200"/>
            <a:ext cx="4291011" cy="4800600"/>
          </a:xfrm>
        </p:spPr>
        <p:txBody>
          <a:bodyPr/>
          <a:lstStyle/>
          <a:p>
            <a:r>
              <a:rPr lang="en-US" altLang="zh-TW" dirty="0"/>
              <a:t>The most common, easiest, quickest, and cheapest form of network media to install.</a:t>
            </a:r>
          </a:p>
          <a:p>
            <a:r>
              <a:rPr lang="en-US" altLang="zh-TW" dirty="0"/>
              <a:t>The disadvantage of sending data over copper wire is that the further the signal travels, the weaker it becomes. </a:t>
            </a:r>
          </a:p>
          <a:p>
            <a:endParaRPr lang="zh-TW" altLang="en-US" dirty="0"/>
          </a:p>
        </p:txBody>
      </p:sp>
      <p:sp>
        <p:nvSpPr>
          <p:cNvPr id="3" name="標題 2">
            <a:extLst>
              <a:ext uri="{FF2B5EF4-FFF2-40B4-BE49-F238E27FC236}">
                <a16:creationId xmlns:a16="http://schemas.microsoft.com/office/drawing/2014/main" id="{EBE357DA-B76D-41D6-9582-F10D91BB3C8B}"/>
              </a:ext>
            </a:extLst>
          </p:cNvPr>
          <p:cNvSpPr>
            <a:spLocks noGrp="1"/>
          </p:cNvSpPr>
          <p:nvPr>
            <p:ph type="title"/>
          </p:nvPr>
        </p:nvSpPr>
        <p:spPr/>
        <p:txBody>
          <a:bodyPr/>
          <a:lstStyle/>
          <a:p>
            <a:r>
              <a:rPr lang="en-US" altLang="zh-TW" dirty="0"/>
              <a:t>Copper Cable</a:t>
            </a:r>
            <a:endParaRPr lang="zh-TW" altLang="en-US" dirty="0"/>
          </a:p>
        </p:txBody>
      </p:sp>
      <p:sp>
        <p:nvSpPr>
          <p:cNvPr id="4" name="頁尾版面配置區 3">
            <a:extLst>
              <a:ext uri="{FF2B5EF4-FFF2-40B4-BE49-F238E27FC236}">
                <a16:creationId xmlns:a16="http://schemas.microsoft.com/office/drawing/2014/main" id="{6478F802-8267-40A3-80D5-BEDFB354CD3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268FE19-2BA9-4BC2-A870-6A6E02D79A9A}"/>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45</a:t>
            </a:fld>
            <a:endParaRPr lang="en-US" altLang="zh-TW" dirty="0"/>
          </a:p>
        </p:txBody>
      </p:sp>
      <p:pic>
        <p:nvPicPr>
          <p:cNvPr id="6" name="Picture 2">
            <a:extLst>
              <a:ext uri="{FF2B5EF4-FFF2-40B4-BE49-F238E27FC236}">
                <a16:creationId xmlns:a16="http://schemas.microsoft.com/office/drawing/2014/main" id="{B59161F1-8114-4740-AF84-C6837843D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0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BD7CCAF-C0E3-4E98-B7BA-4DF9B46882E8}"/>
              </a:ext>
            </a:extLst>
          </p:cNvPr>
          <p:cNvSpPr>
            <a:spLocks noGrp="1"/>
          </p:cNvSpPr>
          <p:nvPr>
            <p:ph idx="1"/>
          </p:nvPr>
        </p:nvSpPr>
        <p:spPr/>
        <p:txBody>
          <a:bodyPr/>
          <a:lstStyle/>
          <a:p>
            <a:r>
              <a:rPr lang="en-US" altLang="zh-TW" dirty="0"/>
              <a:t>It can be run longer distances than Twisted pair Cables.</a:t>
            </a:r>
          </a:p>
          <a:p>
            <a:r>
              <a:rPr lang="en-US" altLang="zh-TW" dirty="0"/>
              <a:t>Speed: 10-100Mbps </a:t>
            </a:r>
          </a:p>
          <a:p>
            <a:pPr lvl="1"/>
            <a:r>
              <a:rPr lang="en-US" altLang="zh-TW" dirty="0"/>
              <a:t>Cost: Inexpensive </a:t>
            </a:r>
          </a:p>
          <a:p>
            <a:pPr lvl="1"/>
            <a:r>
              <a:rPr lang="en-US" altLang="zh-TW" dirty="0"/>
              <a:t>Media and connector size: Medium </a:t>
            </a:r>
          </a:p>
          <a:p>
            <a:pPr lvl="1"/>
            <a:r>
              <a:rPr lang="en-US" altLang="zh-TW" dirty="0"/>
              <a:t>Maximum cable length: 500m </a:t>
            </a:r>
          </a:p>
          <a:p>
            <a:endParaRPr lang="en-US" altLang="zh-TW" dirty="0"/>
          </a:p>
          <a:p>
            <a:endParaRPr lang="zh-TW" altLang="en-US" dirty="0"/>
          </a:p>
        </p:txBody>
      </p:sp>
      <p:sp>
        <p:nvSpPr>
          <p:cNvPr id="3" name="標題 2">
            <a:extLst>
              <a:ext uri="{FF2B5EF4-FFF2-40B4-BE49-F238E27FC236}">
                <a16:creationId xmlns:a16="http://schemas.microsoft.com/office/drawing/2014/main" id="{586D76E6-1F85-4958-BD25-9AF271A8F965}"/>
              </a:ext>
            </a:extLst>
          </p:cNvPr>
          <p:cNvSpPr>
            <a:spLocks noGrp="1"/>
          </p:cNvSpPr>
          <p:nvPr>
            <p:ph type="title"/>
          </p:nvPr>
        </p:nvSpPr>
        <p:spPr/>
        <p:txBody>
          <a:bodyPr/>
          <a:lstStyle/>
          <a:p>
            <a:r>
              <a:rPr lang="en-US" altLang="zh-TW" dirty="0"/>
              <a:t>Coaxial Cable</a:t>
            </a:r>
            <a:endParaRPr lang="zh-TW" altLang="en-US" dirty="0"/>
          </a:p>
        </p:txBody>
      </p:sp>
      <p:sp>
        <p:nvSpPr>
          <p:cNvPr id="4" name="頁尾版面配置區 3">
            <a:extLst>
              <a:ext uri="{FF2B5EF4-FFF2-40B4-BE49-F238E27FC236}">
                <a16:creationId xmlns:a16="http://schemas.microsoft.com/office/drawing/2014/main" id="{70A486CE-3B70-4AC1-8BEA-AD0FC5C0D68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9F750E0-7B2A-477B-87A8-A0B8AB54084C}"/>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46</a:t>
            </a:fld>
            <a:endParaRPr lang="en-US" altLang="zh-TW" dirty="0"/>
          </a:p>
        </p:txBody>
      </p:sp>
      <p:pic>
        <p:nvPicPr>
          <p:cNvPr id="6" name="Picture 2">
            <a:extLst>
              <a:ext uri="{FF2B5EF4-FFF2-40B4-BE49-F238E27FC236}">
                <a16:creationId xmlns:a16="http://schemas.microsoft.com/office/drawing/2014/main" id="{2A4E27E1-FB98-4D12-9994-E12230C71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9" y="4000500"/>
            <a:ext cx="784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16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59F5CE5-E43E-477D-A4C2-52893191C5D8}"/>
              </a:ext>
            </a:extLst>
          </p:cNvPr>
          <p:cNvSpPr>
            <a:spLocks noGrp="1"/>
          </p:cNvSpPr>
          <p:nvPr>
            <p:ph idx="1"/>
          </p:nvPr>
        </p:nvSpPr>
        <p:spPr/>
        <p:txBody>
          <a:bodyPr/>
          <a:lstStyle/>
          <a:p>
            <a:r>
              <a:rPr lang="en-US" altLang="zh-TW" dirty="0"/>
              <a:t>Speed: 0-100Mbps </a:t>
            </a:r>
          </a:p>
          <a:p>
            <a:r>
              <a:rPr lang="en-US" altLang="zh-TW" dirty="0"/>
              <a:t>Cost: Moderate </a:t>
            </a:r>
          </a:p>
          <a:p>
            <a:r>
              <a:rPr lang="en-US" altLang="zh-TW" dirty="0"/>
              <a:t>Media and connector size: Medium to large </a:t>
            </a:r>
          </a:p>
          <a:p>
            <a:r>
              <a:rPr lang="en-US" altLang="zh-TW" dirty="0"/>
              <a:t>Maximum cable length: 100m </a:t>
            </a:r>
          </a:p>
          <a:p>
            <a:endParaRPr lang="zh-TW" altLang="en-US" dirty="0"/>
          </a:p>
        </p:txBody>
      </p:sp>
      <p:sp>
        <p:nvSpPr>
          <p:cNvPr id="3" name="標題 2">
            <a:extLst>
              <a:ext uri="{FF2B5EF4-FFF2-40B4-BE49-F238E27FC236}">
                <a16:creationId xmlns:a16="http://schemas.microsoft.com/office/drawing/2014/main" id="{C4D1EE0D-F895-4C0A-BEBF-3A1D7F4DE36A}"/>
              </a:ext>
            </a:extLst>
          </p:cNvPr>
          <p:cNvSpPr>
            <a:spLocks noGrp="1"/>
          </p:cNvSpPr>
          <p:nvPr>
            <p:ph type="title"/>
          </p:nvPr>
        </p:nvSpPr>
        <p:spPr/>
        <p:txBody>
          <a:bodyPr/>
          <a:lstStyle/>
          <a:p>
            <a:r>
              <a:rPr lang="en-US" altLang="zh-TW" dirty="0"/>
              <a:t>Shielded Twisted Pair(STP)</a:t>
            </a:r>
            <a:endParaRPr lang="zh-TW" altLang="en-US" dirty="0"/>
          </a:p>
        </p:txBody>
      </p:sp>
      <p:sp>
        <p:nvSpPr>
          <p:cNvPr id="4" name="頁尾版面配置區 3">
            <a:extLst>
              <a:ext uri="{FF2B5EF4-FFF2-40B4-BE49-F238E27FC236}">
                <a16:creationId xmlns:a16="http://schemas.microsoft.com/office/drawing/2014/main" id="{F4152730-AE03-4797-A478-956F94F7757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4FBD24B-2ED4-4AE7-8313-D0853A933850}"/>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47</a:t>
            </a:fld>
            <a:endParaRPr lang="en-US" altLang="zh-TW" dirty="0"/>
          </a:p>
        </p:txBody>
      </p:sp>
      <p:pic>
        <p:nvPicPr>
          <p:cNvPr id="6" name="Picture 2">
            <a:extLst>
              <a:ext uri="{FF2B5EF4-FFF2-40B4-BE49-F238E27FC236}">
                <a16:creationId xmlns:a16="http://schemas.microsoft.com/office/drawing/2014/main" id="{026AA055-1536-4217-89B3-FBC1B9CBA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095" y="3581400"/>
            <a:ext cx="6705600" cy="258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54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47B8F14-C880-484E-8D21-43A118E3FCDC}"/>
              </a:ext>
            </a:extLst>
          </p:cNvPr>
          <p:cNvSpPr>
            <a:spLocks noGrp="1"/>
          </p:cNvSpPr>
          <p:nvPr>
            <p:ph idx="1"/>
          </p:nvPr>
        </p:nvSpPr>
        <p:spPr/>
        <p:txBody>
          <a:bodyPr/>
          <a:lstStyle/>
          <a:p>
            <a:r>
              <a:rPr lang="en-IN" altLang="zh-TW" dirty="0"/>
              <a:t>UTP is a four-pair wire medium used in a variety of networks.</a:t>
            </a:r>
          </a:p>
          <a:p>
            <a:r>
              <a:rPr lang="en-IN" altLang="zh-TW" dirty="0"/>
              <a:t>Each of the eight copper wires in the UTP cable is covered by insulating material.</a:t>
            </a:r>
          </a:p>
          <a:p>
            <a:pPr lvl="1"/>
            <a:r>
              <a:rPr lang="en-US" altLang="zh-TW" dirty="0"/>
              <a:t>Speed: 10-100-1000 Mbps* </a:t>
            </a:r>
          </a:p>
          <a:p>
            <a:pPr lvl="1"/>
            <a:r>
              <a:rPr lang="en-US" altLang="zh-TW" dirty="0"/>
              <a:t>Cost: Least Expensive </a:t>
            </a:r>
          </a:p>
          <a:p>
            <a:pPr lvl="1"/>
            <a:r>
              <a:rPr lang="en-US" altLang="zh-TW" dirty="0"/>
              <a:t>Media and connector size: Small </a:t>
            </a:r>
          </a:p>
          <a:p>
            <a:pPr lvl="1"/>
            <a:r>
              <a:rPr lang="en-US" altLang="zh-TW" dirty="0"/>
              <a:t>Maximum cable length: 100m * (Depending on the quality/category of cable) </a:t>
            </a:r>
          </a:p>
          <a:p>
            <a:endParaRPr lang="en-IN" altLang="zh-TW" dirty="0"/>
          </a:p>
          <a:p>
            <a:endParaRPr lang="zh-TW" altLang="en-US" dirty="0"/>
          </a:p>
        </p:txBody>
      </p:sp>
      <p:sp>
        <p:nvSpPr>
          <p:cNvPr id="3" name="標題 2">
            <a:extLst>
              <a:ext uri="{FF2B5EF4-FFF2-40B4-BE49-F238E27FC236}">
                <a16:creationId xmlns:a16="http://schemas.microsoft.com/office/drawing/2014/main" id="{CBD2D429-0B26-46E9-A8E3-B863E671EC03}"/>
              </a:ext>
            </a:extLst>
          </p:cNvPr>
          <p:cNvSpPr>
            <a:spLocks noGrp="1"/>
          </p:cNvSpPr>
          <p:nvPr>
            <p:ph type="title"/>
          </p:nvPr>
        </p:nvSpPr>
        <p:spPr/>
        <p:txBody>
          <a:bodyPr/>
          <a:lstStyle/>
          <a:p>
            <a:r>
              <a:rPr lang="en-US" altLang="zh-TW" dirty="0"/>
              <a:t>Unshielded Twisted Pair</a:t>
            </a:r>
            <a:endParaRPr lang="zh-TW" altLang="en-US" dirty="0"/>
          </a:p>
        </p:txBody>
      </p:sp>
      <p:sp>
        <p:nvSpPr>
          <p:cNvPr id="4" name="頁尾版面配置區 3">
            <a:extLst>
              <a:ext uri="{FF2B5EF4-FFF2-40B4-BE49-F238E27FC236}">
                <a16:creationId xmlns:a16="http://schemas.microsoft.com/office/drawing/2014/main" id="{AF55DACB-405F-4087-AE5C-00B258FDB57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6355EDF-8BD2-41B7-B00D-66AE6532B3E4}"/>
              </a:ext>
            </a:extLst>
          </p:cNvPr>
          <p:cNvSpPr>
            <a:spLocks noGrp="1"/>
          </p:cNvSpPr>
          <p:nvPr>
            <p:ph type="sldNum" sz="quarter" idx="12"/>
          </p:nvPr>
        </p:nvSpPr>
        <p:spPr/>
        <p:txBody>
          <a:bodyPr/>
          <a:lstStyle/>
          <a:p>
            <a:fld id="{7DC1BBB0-96F0-4077-A278-0F3FB5C104D3}" type="slidenum">
              <a:rPr lang="en-US" altLang="zh-TW" smtClean="0"/>
              <a:pPr/>
              <a:t>48</a:t>
            </a:fld>
            <a:endParaRPr lang="en-US" altLang="zh-TW" dirty="0"/>
          </a:p>
        </p:txBody>
      </p:sp>
      <p:pic>
        <p:nvPicPr>
          <p:cNvPr id="10" name="Picture 2">
            <a:extLst>
              <a:ext uri="{FF2B5EF4-FFF2-40B4-BE49-F238E27FC236}">
                <a16:creationId xmlns:a16="http://schemas.microsoft.com/office/drawing/2014/main" id="{21CB8AEA-9C1D-4838-A3CD-474BBED8F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4" y="4838700"/>
            <a:ext cx="4578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1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AF9B0AE-9C2A-471E-A31E-A75DB54E4625}"/>
              </a:ext>
            </a:extLst>
          </p:cNvPr>
          <p:cNvSpPr>
            <a:spLocks noGrp="1"/>
          </p:cNvSpPr>
          <p:nvPr>
            <p:ph idx="1"/>
          </p:nvPr>
        </p:nvSpPr>
        <p:spPr/>
        <p:txBody>
          <a:bodyPr/>
          <a:lstStyle/>
          <a:p>
            <a:r>
              <a:rPr lang="en-US" altLang="zh-TW" dirty="0"/>
              <a:t>EIA/TIA specifies an RJ-45 connector for UTP cable.</a:t>
            </a:r>
          </a:p>
          <a:p>
            <a:r>
              <a:rPr lang="en-US" altLang="zh-TW" dirty="0"/>
              <a:t>The letters RJ stand for registered jack. </a:t>
            </a:r>
          </a:p>
          <a:p>
            <a:endParaRPr lang="zh-TW" altLang="en-US" dirty="0"/>
          </a:p>
        </p:txBody>
      </p:sp>
      <p:sp>
        <p:nvSpPr>
          <p:cNvPr id="3" name="標題 2">
            <a:extLst>
              <a:ext uri="{FF2B5EF4-FFF2-40B4-BE49-F238E27FC236}">
                <a16:creationId xmlns:a16="http://schemas.microsoft.com/office/drawing/2014/main" id="{47D493C3-5D76-4CBC-9F99-BDBBB6841250}"/>
              </a:ext>
            </a:extLst>
          </p:cNvPr>
          <p:cNvSpPr>
            <a:spLocks noGrp="1"/>
          </p:cNvSpPr>
          <p:nvPr>
            <p:ph type="title"/>
          </p:nvPr>
        </p:nvSpPr>
        <p:spPr/>
        <p:txBody>
          <a:bodyPr/>
          <a:lstStyle/>
          <a:p>
            <a:r>
              <a:rPr lang="en-US" altLang="zh-TW" dirty="0"/>
              <a:t> UTP Implementation</a:t>
            </a:r>
            <a:endParaRPr lang="zh-TW" altLang="en-US" dirty="0"/>
          </a:p>
        </p:txBody>
      </p:sp>
      <p:sp>
        <p:nvSpPr>
          <p:cNvPr id="4" name="頁尾版面配置區 3">
            <a:extLst>
              <a:ext uri="{FF2B5EF4-FFF2-40B4-BE49-F238E27FC236}">
                <a16:creationId xmlns:a16="http://schemas.microsoft.com/office/drawing/2014/main" id="{8F9F8474-C9E0-4999-AC19-2694E572AA9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FABA21F-E6A1-41FC-BC50-A2E484E1D2B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49</a:t>
            </a:fld>
            <a:endParaRPr lang="en-US" altLang="zh-TW" dirty="0"/>
          </a:p>
        </p:txBody>
      </p:sp>
      <p:pic>
        <p:nvPicPr>
          <p:cNvPr id="6" name="Picture 2">
            <a:extLst>
              <a:ext uri="{FF2B5EF4-FFF2-40B4-BE49-F238E27FC236}">
                <a16:creationId xmlns:a16="http://schemas.microsoft.com/office/drawing/2014/main" id="{BF81D3C9-F62D-445B-A92B-8A410B7D1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3124200"/>
            <a:ext cx="2819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84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3FF0208-5F7D-4193-8FF1-097908D674B7}"/>
              </a:ext>
            </a:extLst>
          </p:cNvPr>
          <p:cNvSpPr>
            <a:spLocks noGrp="1"/>
          </p:cNvSpPr>
          <p:nvPr>
            <p:ph idx="1"/>
          </p:nvPr>
        </p:nvSpPr>
        <p:spPr>
          <a:xfrm>
            <a:off x="1195389" y="1600200"/>
            <a:ext cx="3986213" cy="4800600"/>
          </a:xfrm>
        </p:spPr>
        <p:txBody>
          <a:bodyPr>
            <a:normAutofit fontScale="92500" lnSpcReduction="20000"/>
          </a:bodyPr>
          <a:lstStyle/>
          <a:p>
            <a:r>
              <a:rPr lang="en-US" altLang="zh-TW" dirty="0"/>
              <a:t>Personal Area Network (PAN) is a computer network used for data transmission amongst devices such as computers, telephones, tablets and personal digital assistants. </a:t>
            </a:r>
          </a:p>
          <a:p>
            <a:r>
              <a:rPr lang="en-US" altLang="zh-TW" dirty="0"/>
              <a:t>Also Known as HAN (Home Area Network)</a:t>
            </a:r>
          </a:p>
          <a:p>
            <a:r>
              <a:rPr lang="en-US" altLang="zh-TW" dirty="0"/>
              <a:t>PANs can be used for communication amongst the personal devices themselves (interpersonal communication), or for connecting to a higher level network and the Internet (an uplink) where one "master" device takes up the role as internet router.</a:t>
            </a:r>
          </a:p>
          <a:p>
            <a:endParaRPr lang="zh-TW" altLang="en-US" dirty="0"/>
          </a:p>
        </p:txBody>
      </p:sp>
      <p:sp>
        <p:nvSpPr>
          <p:cNvPr id="3" name="標題 2">
            <a:extLst>
              <a:ext uri="{FF2B5EF4-FFF2-40B4-BE49-F238E27FC236}">
                <a16:creationId xmlns:a16="http://schemas.microsoft.com/office/drawing/2014/main" id="{1C0ACE89-9059-494C-9A78-FE8A9978AEDF}"/>
              </a:ext>
            </a:extLst>
          </p:cNvPr>
          <p:cNvSpPr>
            <a:spLocks noGrp="1"/>
          </p:cNvSpPr>
          <p:nvPr>
            <p:ph type="title"/>
          </p:nvPr>
        </p:nvSpPr>
        <p:spPr/>
        <p:txBody>
          <a:bodyPr/>
          <a:lstStyle/>
          <a:p>
            <a:r>
              <a:rPr lang="en-US" altLang="zh-TW" dirty="0"/>
              <a:t>Personal Area Network</a:t>
            </a:r>
            <a:endParaRPr lang="zh-TW" altLang="en-US" dirty="0"/>
          </a:p>
        </p:txBody>
      </p:sp>
      <p:sp>
        <p:nvSpPr>
          <p:cNvPr id="4" name="頁尾版面配置區 3">
            <a:extLst>
              <a:ext uri="{FF2B5EF4-FFF2-40B4-BE49-F238E27FC236}">
                <a16:creationId xmlns:a16="http://schemas.microsoft.com/office/drawing/2014/main" id="{C7D0491F-A353-4E29-80E3-FE25F5C2242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C6074C6-EFCD-4208-AF5F-92507E094216}"/>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a:t>
            </a:fld>
            <a:endParaRPr lang="en-US" altLang="zh-TW" dirty="0"/>
          </a:p>
        </p:txBody>
      </p:sp>
      <p:pic>
        <p:nvPicPr>
          <p:cNvPr id="6" name="Picture 2">
            <a:extLst>
              <a:ext uri="{FF2B5EF4-FFF2-40B4-BE49-F238E27FC236}">
                <a16:creationId xmlns:a16="http://schemas.microsoft.com/office/drawing/2014/main" id="{8CC92331-61E1-483C-9E56-5E0AF526B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39"/>
          <a:stretch/>
        </p:blipFill>
        <p:spPr bwMode="auto">
          <a:xfrm>
            <a:off x="5181602" y="1981200"/>
            <a:ext cx="3733800" cy="325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Client-server</a:t>
            </a:r>
          </a:p>
          <a:p>
            <a:pPr lvl="1"/>
            <a:r>
              <a:rPr lang="en-US" altLang="zh-TW" dirty="0"/>
              <a:t>One server, many clients.</a:t>
            </a:r>
          </a:p>
          <a:p>
            <a:pPr lvl="1"/>
            <a:r>
              <a:rPr lang="en-US" altLang="zh-TW" dirty="0"/>
              <a:t>Server must execute continuously.</a:t>
            </a:r>
          </a:p>
          <a:p>
            <a:pPr lvl="1"/>
            <a:r>
              <a:rPr lang="en-US" altLang="zh-TW" dirty="0"/>
              <a:t>Client initiates communication.</a:t>
            </a:r>
          </a:p>
          <a:p>
            <a:r>
              <a:rPr lang="en-US" altLang="zh-TW" dirty="0"/>
              <a:t>Peer-to-peer (P2P)</a:t>
            </a:r>
          </a:p>
          <a:p>
            <a:pPr lvl="1"/>
            <a:r>
              <a:rPr lang="en-US" altLang="zh-TW" dirty="0"/>
              <a:t>Two processes communicating as equals.</a:t>
            </a:r>
          </a:p>
          <a:p>
            <a:pPr lvl="1"/>
            <a:r>
              <a:rPr lang="en-US" altLang="zh-TW" dirty="0"/>
              <a:t>Peer processes can be short-lived.</a:t>
            </a:r>
          </a:p>
          <a:p>
            <a:endParaRPr lang="zh-TW" altLang="en-US" dirty="0"/>
          </a:p>
        </p:txBody>
      </p:sp>
      <p:sp>
        <p:nvSpPr>
          <p:cNvPr id="3" name="標題 2"/>
          <p:cNvSpPr>
            <a:spLocks noGrp="1"/>
          </p:cNvSpPr>
          <p:nvPr>
            <p:ph type="title"/>
          </p:nvPr>
        </p:nvSpPr>
        <p:spPr/>
        <p:txBody>
          <a:bodyPr/>
          <a:lstStyle/>
          <a:p>
            <a:r>
              <a:rPr lang="en-US" altLang="zh-TW" dirty="0"/>
              <a:t>Inter-process Communication</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50</a:t>
            </a:fld>
            <a:endParaRPr lang="en-US" altLang="zh-TW" dirty="0"/>
          </a:p>
        </p:txBody>
      </p:sp>
    </p:spTree>
    <p:extLst>
      <p:ext uri="{BB962C8B-B14F-4D97-AF65-F5344CB8AC3E}">
        <p14:creationId xmlns:p14="http://schemas.microsoft.com/office/powerpoint/2010/main" val="365375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a:t>The Client/Server Model Compared to the Peer-to-Peer Model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51</a:t>
            </a:fld>
            <a:endParaRPr lang="en-US" altLang="zh-TW" dirty="0"/>
          </a:p>
        </p:txBody>
      </p:sp>
      <p:pic>
        <p:nvPicPr>
          <p:cNvPr id="9" name="Picture 8" descr="The server diagram is captioned, a. Server must be prepared to serve multiple clients at any time. The peer to peer diagram is captioned, b. Peers communicate as equals on a one to one basis.">
            <a:extLst>
              <a:ext uri="{FF2B5EF4-FFF2-40B4-BE49-F238E27FC236}">
                <a16:creationId xmlns:a16="http://schemas.microsoft.com/office/drawing/2014/main" id="{2EB65707-C4D7-40BA-B1D1-7373013C01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826" y="1600200"/>
            <a:ext cx="5814574" cy="480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0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r>
              <a:rPr lang="en-US" altLang="zh-TW" dirty="0"/>
              <a:t>Systems with parts that run on different computers</a:t>
            </a:r>
          </a:p>
          <a:p>
            <a:pPr lvl="1"/>
            <a:r>
              <a:rPr lang="en-US" altLang="zh-TW" dirty="0"/>
              <a:t>Cluster computing</a:t>
            </a:r>
          </a:p>
          <a:p>
            <a:pPr lvl="2"/>
            <a:r>
              <a:rPr lang="en-US" altLang="zh-TW" dirty="0"/>
              <a:t>Cluster differs from Cloud and Grid in that a cluster is a group of computers connected by a local area network (LAN).</a:t>
            </a:r>
          </a:p>
          <a:p>
            <a:pPr lvl="2"/>
            <a:r>
              <a:rPr lang="en-US" altLang="zh-TW" dirty="0"/>
              <a:t>Cluster is tightly coupled, whereas a Grid or a Cloud is loosely coupled.</a:t>
            </a:r>
          </a:p>
          <a:p>
            <a:pPr lvl="2"/>
            <a:r>
              <a:rPr lang="en-US" altLang="zh-TW" dirty="0"/>
              <a:t>Clusters are made up of machines with similar hardware, whereas clouds and grids are made up of machines with possibly very different hardware configurations.</a:t>
            </a:r>
          </a:p>
          <a:p>
            <a:pPr lvl="1"/>
            <a:r>
              <a:rPr lang="en-US" altLang="zh-TW" dirty="0"/>
              <a:t>Grid computing</a:t>
            </a:r>
          </a:p>
          <a:p>
            <a:pPr lvl="2"/>
            <a:r>
              <a:rPr lang="en-US" altLang="zh-TW" dirty="0"/>
              <a:t>Millions of home PCs (not connected to each other) work on a complex problem</a:t>
            </a:r>
          </a:p>
          <a:p>
            <a:pPr lvl="2"/>
            <a:r>
              <a:rPr lang="en-US" altLang="zh-TW" dirty="0"/>
              <a:t>Cloud and grid are more wide scale and can be geographically distributed. </a:t>
            </a:r>
          </a:p>
          <a:p>
            <a:pPr lvl="3"/>
            <a:r>
              <a:rPr lang="en-US" altLang="zh-TW" dirty="0" err="1"/>
              <a:t>FutureGrid</a:t>
            </a:r>
            <a:endParaRPr lang="en-US" altLang="zh-TW" dirty="0"/>
          </a:p>
          <a:p>
            <a:pPr lvl="1"/>
            <a:r>
              <a:rPr lang="en-US" altLang="zh-TW" dirty="0"/>
              <a:t>Cloud computing</a:t>
            </a:r>
          </a:p>
          <a:p>
            <a:pPr lvl="2"/>
            <a:r>
              <a:rPr lang="en-US" altLang="zh-TW" dirty="0"/>
              <a:t>Provide services, hide the details</a:t>
            </a:r>
          </a:p>
          <a:p>
            <a:pPr lvl="2"/>
            <a:r>
              <a:rPr lang="en-US" altLang="zh-TW" dirty="0"/>
              <a:t>Amazon’s Elastic Compute Cloud.</a:t>
            </a:r>
          </a:p>
          <a:p>
            <a:pPr lvl="2"/>
            <a:r>
              <a:rPr lang="en-US" altLang="zh-TW" dirty="0"/>
              <a:t>Google Drive, Gmail, Facebook, </a:t>
            </a:r>
            <a:r>
              <a:rPr lang="en-US" altLang="zh-TW" dirty="0" err="1"/>
              <a:t>Youtube</a:t>
            </a:r>
            <a:r>
              <a:rPr lang="en-US" altLang="zh-TW" dirty="0"/>
              <a:t>, Dropbox…</a:t>
            </a:r>
          </a:p>
          <a:p>
            <a:endParaRPr lang="en-US" altLang="zh-TW" dirty="0"/>
          </a:p>
          <a:p>
            <a:endParaRPr lang="en-US" altLang="zh-TW" dirty="0"/>
          </a:p>
          <a:p>
            <a:endParaRPr lang="zh-TW" altLang="en-US" dirty="0"/>
          </a:p>
        </p:txBody>
      </p:sp>
      <p:sp>
        <p:nvSpPr>
          <p:cNvPr id="3" name="標題 2"/>
          <p:cNvSpPr>
            <a:spLocks noGrp="1"/>
          </p:cNvSpPr>
          <p:nvPr>
            <p:ph type="title"/>
          </p:nvPr>
        </p:nvSpPr>
        <p:spPr/>
        <p:txBody>
          <a:bodyPr/>
          <a:lstStyle/>
          <a:p>
            <a:r>
              <a:rPr lang="en-US" altLang="zh-TW" dirty="0"/>
              <a:t>Distributed Systems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52</a:t>
            </a:fld>
            <a:endParaRPr lang="en-US" altLang="zh-TW" dirty="0"/>
          </a:p>
        </p:txBody>
      </p:sp>
    </p:spTree>
    <p:extLst>
      <p:ext uri="{BB962C8B-B14F-4D97-AF65-F5344CB8AC3E}">
        <p14:creationId xmlns:p14="http://schemas.microsoft.com/office/powerpoint/2010/main" val="36393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41BD59C-BB8D-4791-B664-CB3E24099B68}"/>
              </a:ext>
            </a:extLst>
          </p:cNvPr>
          <p:cNvSpPr>
            <a:spLocks noGrp="1"/>
          </p:cNvSpPr>
          <p:nvPr>
            <p:ph idx="1"/>
          </p:nvPr>
        </p:nvSpPr>
        <p:spPr>
          <a:xfrm>
            <a:off x="1195389" y="1600200"/>
            <a:ext cx="4900611" cy="4800600"/>
          </a:xfrm>
        </p:spPr>
        <p:txBody>
          <a:bodyPr>
            <a:normAutofit fontScale="92500"/>
          </a:bodyPr>
          <a:lstStyle/>
          <a:p>
            <a:r>
              <a:rPr lang="en-US" altLang="zh-TW" dirty="0"/>
              <a:t>Cloud computing is Internet-based computing, whereby shared resources, software, and information are provided to computers and other devices on demand, like the electricity grid.</a:t>
            </a:r>
          </a:p>
          <a:p>
            <a:r>
              <a:rPr lang="en-US" altLang="zh-TW" dirty="0"/>
              <a:t>A Cloud is a type of parallel and distributed system consisting of a collection of interconnected and virtualized computers that are dynamically provisioned and presented as one or more unified computing resources based on service-level agreements established through negotiation between the service provider and consumers.</a:t>
            </a:r>
          </a:p>
          <a:p>
            <a:endParaRPr lang="zh-TW" altLang="en-US" dirty="0"/>
          </a:p>
        </p:txBody>
      </p:sp>
      <p:sp>
        <p:nvSpPr>
          <p:cNvPr id="3" name="標題 2">
            <a:extLst>
              <a:ext uri="{FF2B5EF4-FFF2-40B4-BE49-F238E27FC236}">
                <a16:creationId xmlns:a16="http://schemas.microsoft.com/office/drawing/2014/main" id="{FC2B615E-6212-4DEF-B750-9A26FF6BDE9F}"/>
              </a:ext>
            </a:extLst>
          </p:cNvPr>
          <p:cNvSpPr>
            <a:spLocks noGrp="1"/>
          </p:cNvSpPr>
          <p:nvPr>
            <p:ph type="title"/>
          </p:nvPr>
        </p:nvSpPr>
        <p:spPr/>
        <p:txBody>
          <a:bodyPr/>
          <a:lstStyle/>
          <a:p>
            <a:r>
              <a:rPr lang="en-US" altLang="zh-TW" dirty="0"/>
              <a:t>Cloud Computing</a:t>
            </a:r>
            <a:endParaRPr lang="zh-TW" altLang="en-US" dirty="0"/>
          </a:p>
        </p:txBody>
      </p:sp>
      <p:sp>
        <p:nvSpPr>
          <p:cNvPr id="4" name="頁尾版面配置區 3">
            <a:extLst>
              <a:ext uri="{FF2B5EF4-FFF2-40B4-BE49-F238E27FC236}">
                <a16:creationId xmlns:a16="http://schemas.microsoft.com/office/drawing/2014/main" id="{C3A0AE9B-F3C3-4D9D-853D-C40D8B1C77C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B522FB8-A40C-4D5C-A748-7D428E708675}"/>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53</a:t>
            </a:fld>
            <a:endParaRPr lang="en-US" altLang="zh-TW" dirty="0"/>
          </a:p>
        </p:txBody>
      </p:sp>
      <p:pic>
        <p:nvPicPr>
          <p:cNvPr id="6" name="Picture 4" descr="government datacentres">
            <a:extLst>
              <a:ext uri="{FF2B5EF4-FFF2-40B4-BE49-F238E27FC236}">
                <a16:creationId xmlns:a16="http://schemas.microsoft.com/office/drawing/2014/main" id="{DD3C2FF0-95C7-498C-A9EF-CBD314890979}"/>
              </a:ext>
            </a:extLst>
          </p:cNvPr>
          <p:cNvPicPr>
            <a:picLocks noChangeAspect="1" noChangeArrowheads="1"/>
          </p:cNvPicPr>
          <p:nvPr/>
        </p:nvPicPr>
        <p:blipFill>
          <a:blip r:embed="rId2" cstate="print"/>
          <a:srcRect/>
          <a:stretch>
            <a:fillRect/>
          </a:stretch>
        </p:blipFill>
        <p:spPr bwMode="auto">
          <a:xfrm>
            <a:off x="6288667" y="1752600"/>
            <a:ext cx="2245734" cy="1986166"/>
          </a:xfrm>
          <a:prstGeom prst="roundRect">
            <a:avLst>
              <a:gd name="adj" fmla="val 3412"/>
            </a:avLst>
          </a:prstGeom>
          <a:noFill/>
          <a:ln>
            <a:solidFill>
              <a:schemeClr val="accent1"/>
            </a:solidFill>
          </a:ln>
          <a:effectLst>
            <a:outerShdw blurRad="63500" sx="102000" sy="102000" algn="ctr" rotWithShape="0">
              <a:prstClr val="black">
                <a:alpha val="40000"/>
              </a:prstClr>
            </a:outerShdw>
          </a:effectLst>
        </p:spPr>
      </p:pic>
      <p:pic>
        <p:nvPicPr>
          <p:cNvPr id="7" name="Picture 4" descr="http://cloudcomputingserver.net/wp-content/uploads/2010/06/cloud-computing-server-001.jpg">
            <a:extLst>
              <a:ext uri="{FF2B5EF4-FFF2-40B4-BE49-F238E27FC236}">
                <a16:creationId xmlns:a16="http://schemas.microsoft.com/office/drawing/2014/main" id="{B066DD26-3A9E-4CCD-B113-2B8A82FE1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467" y="38862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76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E3D290E9-41C6-4BCF-B23F-2432A784121E}"/>
              </a:ext>
            </a:extLst>
          </p:cNvPr>
          <p:cNvSpPr>
            <a:spLocks noGrp="1"/>
          </p:cNvSpPr>
          <p:nvPr>
            <p:ph type="title"/>
          </p:nvPr>
        </p:nvSpPr>
        <p:spPr/>
        <p:txBody>
          <a:bodyPr/>
          <a:lstStyle/>
          <a:p>
            <a:r>
              <a:rPr lang="en-US" altLang="zh-TW" dirty="0"/>
              <a:t>Properties &amp; Characteristics</a:t>
            </a:r>
            <a:endParaRPr lang="zh-TW" altLang="en-US" dirty="0"/>
          </a:p>
        </p:txBody>
      </p:sp>
      <p:sp>
        <p:nvSpPr>
          <p:cNvPr id="4" name="頁尾版面配置區 3">
            <a:extLst>
              <a:ext uri="{FF2B5EF4-FFF2-40B4-BE49-F238E27FC236}">
                <a16:creationId xmlns:a16="http://schemas.microsoft.com/office/drawing/2014/main" id="{F90BE70C-0320-4719-9B96-8BA7879173D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ACF22E9-B958-468B-9C89-588173DB55F6}"/>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54</a:t>
            </a:fld>
            <a:endParaRPr lang="en-US" altLang="zh-TW" dirty="0"/>
          </a:p>
        </p:txBody>
      </p:sp>
      <p:pic>
        <p:nvPicPr>
          <p:cNvPr id="6" name="Picture 4">
            <a:extLst>
              <a:ext uri="{FF2B5EF4-FFF2-40B4-BE49-F238E27FC236}">
                <a16:creationId xmlns:a16="http://schemas.microsoft.com/office/drawing/2014/main" id="{9AB5F2BA-1F35-452E-B0EE-34B056A334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0646" y="1600200"/>
            <a:ext cx="618849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9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F371CD1-07BB-45D1-9D2C-47C9512EE306}"/>
              </a:ext>
            </a:extLst>
          </p:cNvPr>
          <p:cNvSpPr>
            <a:spLocks noGrp="1"/>
          </p:cNvSpPr>
          <p:nvPr>
            <p:ph idx="1"/>
          </p:nvPr>
        </p:nvSpPr>
        <p:spPr/>
        <p:txBody>
          <a:bodyPr>
            <a:normAutofit/>
          </a:bodyPr>
          <a:lstStyle/>
          <a:p>
            <a:r>
              <a:rPr lang="en-US" altLang="zh-TW" dirty="0"/>
              <a:t>Infrastructure as a Service – IaaS</a:t>
            </a:r>
          </a:p>
          <a:p>
            <a:pPr lvl="1"/>
            <a:r>
              <a:rPr lang="en-US" altLang="zh-TW" dirty="0"/>
              <a:t>The capability provided to the consumer is to provision processing, storage, networks, and other fundamental computing resources where the consumer is able to deploy and run arbitrary software, which can include operating systems and applications.</a:t>
            </a:r>
          </a:p>
          <a:p>
            <a:pPr lvl="1"/>
            <a:r>
              <a:rPr lang="en-US" altLang="zh-TW" dirty="0"/>
              <a:t>The consumer does not manage or control the underlying cloud infrastructure but has control over operating systems, storage, deployed applications, and possibly limited control of select networking components .</a:t>
            </a:r>
          </a:p>
          <a:p>
            <a:r>
              <a:rPr lang="en-US" altLang="zh-TW" dirty="0"/>
              <a:t>Examples :</a:t>
            </a:r>
          </a:p>
          <a:p>
            <a:pPr lvl="1"/>
            <a:r>
              <a:rPr lang="en-US" altLang="zh-TW" dirty="0"/>
              <a:t>Amazon EC2</a:t>
            </a:r>
          </a:p>
          <a:p>
            <a:pPr lvl="1"/>
            <a:r>
              <a:rPr lang="en-US" altLang="zh-TW" dirty="0" err="1"/>
              <a:t>Eucalyputs</a:t>
            </a:r>
            <a:endParaRPr lang="en-US" altLang="zh-TW" dirty="0"/>
          </a:p>
          <a:p>
            <a:pPr lvl="1"/>
            <a:r>
              <a:rPr lang="en-US" altLang="zh-TW" dirty="0" err="1"/>
              <a:t>OpenNebula</a:t>
            </a:r>
            <a:endParaRPr lang="en-US" altLang="zh-TW" dirty="0"/>
          </a:p>
          <a:p>
            <a:endParaRPr lang="zh-TW" altLang="en-US" dirty="0"/>
          </a:p>
        </p:txBody>
      </p:sp>
      <p:sp>
        <p:nvSpPr>
          <p:cNvPr id="3" name="標題 2">
            <a:extLst>
              <a:ext uri="{FF2B5EF4-FFF2-40B4-BE49-F238E27FC236}">
                <a16:creationId xmlns:a16="http://schemas.microsoft.com/office/drawing/2014/main" id="{438CA2EE-8500-463A-95A2-AF6E9268B9A5}"/>
              </a:ext>
            </a:extLst>
          </p:cNvPr>
          <p:cNvSpPr>
            <a:spLocks noGrp="1"/>
          </p:cNvSpPr>
          <p:nvPr>
            <p:ph type="title"/>
          </p:nvPr>
        </p:nvSpPr>
        <p:spPr/>
        <p:txBody>
          <a:bodyPr>
            <a:normAutofit/>
          </a:bodyPr>
          <a:lstStyle/>
          <a:p>
            <a:r>
              <a:rPr lang="en-US" altLang="zh-TW" dirty="0"/>
              <a:t>IaaS</a:t>
            </a:r>
            <a:endParaRPr lang="zh-TW" altLang="en-US" dirty="0"/>
          </a:p>
        </p:txBody>
      </p:sp>
      <p:sp>
        <p:nvSpPr>
          <p:cNvPr id="4" name="頁尾版面配置區 3">
            <a:extLst>
              <a:ext uri="{FF2B5EF4-FFF2-40B4-BE49-F238E27FC236}">
                <a16:creationId xmlns:a16="http://schemas.microsoft.com/office/drawing/2014/main" id="{AA7C33A5-A47F-4189-A101-19AACC8ED1F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0B46C1B-1E5E-416C-813B-0AE4399BEFDF}"/>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55</a:t>
            </a:fld>
            <a:endParaRPr lang="en-US" altLang="zh-TW" dirty="0"/>
          </a:p>
        </p:txBody>
      </p:sp>
    </p:spTree>
    <p:extLst>
      <p:ext uri="{BB962C8B-B14F-4D97-AF65-F5344CB8AC3E}">
        <p14:creationId xmlns:p14="http://schemas.microsoft.com/office/powerpoint/2010/main" val="26847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904F263-7139-41DF-B4CB-C258DBA77C16}"/>
              </a:ext>
            </a:extLst>
          </p:cNvPr>
          <p:cNvSpPr>
            <a:spLocks noGrp="1"/>
          </p:cNvSpPr>
          <p:nvPr>
            <p:ph idx="1"/>
          </p:nvPr>
        </p:nvSpPr>
        <p:spPr/>
        <p:txBody>
          <a:bodyPr>
            <a:normAutofit/>
          </a:bodyPr>
          <a:lstStyle/>
          <a:p>
            <a:r>
              <a:rPr lang="en-US" altLang="zh-TW" dirty="0"/>
              <a:t>Platform as a Service – PaaS</a:t>
            </a:r>
          </a:p>
          <a:p>
            <a:pPr lvl="1"/>
            <a:r>
              <a:rPr lang="en-US" altLang="zh-TW" dirty="0"/>
              <a:t>The capability provided to the consumer is to deploy onto the cloud infrastructure consumer-created or acquired applications created using programming languages and tools supported by the provider.</a:t>
            </a:r>
          </a:p>
          <a:p>
            <a:pPr lvl="1"/>
            <a:r>
              <a:rPr lang="en-US" altLang="zh-TW" dirty="0"/>
              <a:t>The consumer does not manage or control the underlying cloud infrastructure including network, servers, operating systems, or storage, but has control over the deployed applications and possibly application hosting environment configurations.</a:t>
            </a:r>
          </a:p>
          <a:p>
            <a:r>
              <a:rPr lang="en-US" altLang="zh-TW" dirty="0"/>
              <a:t>Examples :</a:t>
            </a:r>
          </a:p>
          <a:p>
            <a:pPr lvl="1"/>
            <a:r>
              <a:rPr lang="en-US" altLang="zh-TW" dirty="0"/>
              <a:t>Microsoft Windows Azure</a:t>
            </a:r>
          </a:p>
          <a:p>
            <a:pPr lvl="1"/>
            <a:r>
              <a:rPr lang="en-US" altLang="zh-TW" dirty="0"/>
              <a:t>Google App Engine</a:t>
            </a:r>
          </a:p>
          <a:p>
            <a:pPr lvl="1"/>
            <a:r>
              <a:rPr lang="en-US" altLang="zh-TW" dirty="0"/>
              <a:t>Hadoop(High Availability Distributed Object Oriented Platform)</a:t>
            </a:r>
          </a:p>
          <a:p>
            <a:endParaRPr lang="zh-TW" altLang="en-US" dirty="0"/>
          </a:p>
        </p:txBody>
      </p:sp>
      <p:sp>
        <p:nvSpPr>
          <p:cNvPr id="3" name="標題 2">
            <a:extLst>
              <a:ext uri="{FF2B5EF4-FFF2-40B4-BE49-F238E27FC236}">
                <a16:creationId xmlns:a16="http://schemas.microsoft.com/office/drawing/2014/main" id="{DDC19871-5F30-4123-B6D3-BDF3264EB2FB}"/>
              </a:ext>
            </a:extLst>
          </p:cNvPr>
          <p:cNvSpPr>
            <a:spLocks noGrp="1"/>
          </p:cNvSpPr>
          <p:nvPr>
            <p:ph type="title"/>
          </p:nvPr>
        </p:nvSpPr>
        <p:spPr/>
        <p:txBody>
          <a:bodyPr/>
          <a:lstStyle/>
          <a:p>
            <a:r>
              <a:rPr lang="en-US" altLang="zh-TW" dirty="0"/>
              <a:t>PaaS</a:t>
            </a:r>
            <a:endParaRPr lang="zh-TW" altLang="en-US" dirty="0"/>
          </a:p>
        </p:txBody>
      </p:sp>
      <p:sp>
        <p:nvSpPr>
          <p:cNvPr id="4" name="頁尾版面配置區 3">
            <a:extLst>
              <a:ext uri="{FF2B5EF4-FFF2-40B4-BE49-F238E27FC236}">
                <a16:creationId xmlns:a16="http://schemas.microsoft.com/office/drawing/2014/main" id="{C51F9D32-8C53-48CE-A00C-B41E7E60868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5F39EF9-405B-40D9-9153-5E83B4D89C09}"/>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56</a:t>
            </a:fld>
            <a:endParaRPr lang="en-US" altLang="zh-TW" dirty="0"/>
          </a:p>
        </p:txBody>
      </p:sp>
    </p:spTree>
    <p:extLst>
      <p:ext uri="{BB962C8B-B14F-4D97-AF65-F5344CB8AC3E}">
        <p14:creationId xmlns:p14="http://schemas.microsoft.com/office/powerpoint/2010/main" val="22066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55BFDDD-FD27-41F7-A046-214EF699B7EE}"/>
              </a:ext>
            </a:extLst>
          </p:cNvPr>
          <p:cNvSpPr>
            <a:spLocks noGrp="1"/>
          </p:cNvSpPr>
          <p:nvPr>
            <p:ph idx="1"/>
          </p:nvPr>
        </p:nvSpPr>
        <p:spPr/>
        <p:txBody>
          <a:bodyPr>
            <a:normAutofit/>
          </a:bodyPr>
          <a:lstStyle/>
          <a:p>
            <a:r>
              <a:rPr lang="en-US" altLang="zh-TW" dirty="0"/>
              <a:t>Software as a Service – SaaS</a:t>
            </a:r>
          </a:p>
          <a:p>
            <a:pPr lvl="1"/>
            <a:r>
              <a:rPr lang="en-US" altLang="zh-TW" dirty="0"/>
              <a:t>The capability provided to the consumer is to use the provider’s applications running on a cloud infrastructure. The applications are accessible from various client devices through a thin client interface such as a web browser (e.g., web-based email).</a:t>
            </a:r>
          </a:p>
          <a:p>
            <a:pPr lvl="1"/>
            <a:r>
              <a:rPr lang="en-US" altLang="zh-TW" dirty="0"/>
              <a:t>The consumer does not manage or control the underlying cloud infrastructure including network, servers, operating systems, storage, or even individual application capabilities, with the possible exception of limited user-specific application configuration settings.</a:t>
            </a:r>
          </a:p>
          <a:p>
            <a:r>
              <a:rPr lang="en-US" altLang="zh-TW" dirty="0"/>
              <a:t>Examples :</a:t>
            </a:r>
          </a:p>
          <a:p>
            <a:pPr lvl="1"/>
            <a:r>
              <a:rPr lang="en-US" altLang="zh-TW" dirty="0"/>
              <a:t>Google Apps (e.g., Gmail, Google Docs, Google sites, …</a:t>
            </a:r>
            <a:r>
              <a:rPr lang="en-US" altLang="zh-TW" dirty="0" err="1"/>
              <a:t>etc</a:t>
            </a:r>
            <a:r>
              <a:rPr lang="en-US" altLang="zh-TW" dirty="0"/>
              <a:t>)</a:t>
            </a:r>
          </a:p>
          <a:p>
            <a:endParaRPr lang="en-US" altLang="zh-TW" dirty="0"/>
          </a:p>
          <a:p>
            <a:endParaRPr lang="zh-TW" altLang="en-US" dirty="0"/>
          </a:p>
        </p:txBody>
      </p:sp>
      <p:sp>
        <p:nvSpPr>
          <p:cNvPr id="3" name="標題 2">
            <a:extLst>
              <a:ext uri="{FF2B5EF4-FFF2-40B4-BE49-F238E27FC236}">
                <a16:creationId xmlns:a16="http://schemas.microsoft.com/office/drawing/2014/main" id="{32E62543-BC6B-46DA-99D2-1D3148A3B1A9}"/>
              </a:ext>
            </a:extLst>
          </p:cNvPr>
          <p:cNvSpPr>
            <a:spLocks noGrp="1"/>
          </p:cNvSpPr>
          <p:nvPr>
            <p:ph type="title"/>
          </p:nvPr>
        </p:nvSpPr>
        <p:spPr/>
        <p:txBody>
          <a:bodyPr/>
          <a:lstStyle/>
          <a:p>
            <a:r>
              <a:rPr lang="en-US" altLang="zh-TW" dirty="0"/>
              <a:t>SaaS</a:t>
            </a:r>
            <a:endParaRPr lang="zh-TW" altLang="en-US" dirty="0"/>
          </a:p>
        </p:txBody>
      </p:sp>
      <p:sp>
        <p:nvSpPr>
          <p:cNvPr id="4" name="頁尾版面配置區 3">
            <a:extLst>
              <a:ext uri="{FF2B5EF4-FFF2-40B4-BE49-F238E27FC236}">
                <a16:creationId xmlns:a16="http://schemas.microsoft.com/office/drawing/2014/main" id="{4FE2BECC-2741-45BA-A745-FF43762A663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E93D997-4AFA-433F-8521-C48C19DE5450}"/>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57</a:t>
            </a:fld>
            <a:endParaRPr lang="en-US" altLang="zh-TW" dirty="0"/>
          </a:p>
        </p:txBody>
      </p:sp>
    </p:spTree>
    <p:extLst>
      <p:ext uri="{BB962C8B-B14F-4D97-AF65-F5344CB8AC3E}">
        <p14:creationId xmlns:p14="http://schemas.microsoft.com/office/powerpoint/2010/main" val="353038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Internet: An internet that spans the world.</a:t>
            </a:r>
          </a:p>
          <a:p>
            <a:pPr lvl="1"/>
            <a:r>
              <a:rPr lang="en-US" altLang="zh-TW" dirty="0"/>
              <a:t>Original goal was to develop a means of connecting networks that would not be disrupted by local disasters.</a:t>
            </a:r>
          </a:p>
          <a:p>
            <a:pPr lvl="1"/>
            <a:r>
              <a:rPr lang="en-US" altLang="zh-TW" dirty="0"/>
              <a:t>Today a commercial undertaking that links a worldwide combination of PANs, LANs, MANs, and WANs involving millions of computers.</a:t>
            </a:r>
          </a:p>
          <a:p>
            <a:endParaRPr lang="zh-TW" altLang="en-US" dirty="0"/>
          </a:p>
        </p:txBody>
      </p:sp>
      <p:sp>
        <p:nvSpPr>
          <p:cNvPr id="3" name="標題 2"/>
          <p:cNvSpPr>
            <a:spLocks noGrp="1"/>
          </p:cNvSpPr>
          <p:nvPr>
            <p:ph type="title"/>
          </p:nvPr>
        </p:nvSpPr>
        <p:spPr/>
        <p:txBody>
          <a:bodyPr/>
          <a:lstStyle/>
          <a:p>
            <a:r>
              <a:rPr lang="en-US" altLang="zh-TW" dirty="0"/>
              <a:t>The Internet</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58</a:t>
            </a:fld>
            <a:endParaRPr lang="en-US" altLang="zh-TW" dirty="0"/>
          </a:p>
        </p:txBody>
      </p:sp>
    </p:spTree>
    <p:extLst>
      <p:ext uri="{BB962C8B-B14F-4D97-AF65-F5344CB8AC3E}">
        <p14:creationId xmlns:p14="http://schemas.microsoft.com/office/powerpoint/2010/main" val="37062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12CDA4B-16EB-4222-B05A-D734ECFCDB8B}"/>
              </a:ext>
            </a:extLst>
          </p:cNvPr>
          <p:cNvSpPr>
            <a:spLocks noGrp="1"/>
          </p:cNvSpPr>
          <p:nvPr>
            <p:ph idx="1"/>
          </p:nvPr>
        </p:nvSpPr>
        <p:spPr/>
        <p:txBody>
          <a:bodyPr/>
          <a:lstStyle/>
          <a:p>
            <a:r>
              <a:rPr lang="en-US" altLang="zh-TW" dirty="0"/>
              <a:t>When you connect to a Web site through an ISP and start exchanging information, there isn't a fixed connection between your computer and the Web server computer hosting the Web site. </a:t>
            </a:r>
          </a:p>
          <a:p>
            <a:r>
              <a:rPr lang="en-US" altLang="zh-TW" dirty="0"/>
              <a:t>Information is exchanged using the best possible path at that particular time. </a:t>
            </a:r>
          </a:p>
          <a:p>
            <a:r>
              <a:rPr lang="en-US" altLang="zh-TW" dirty="0"/>
              <a:t>Special computers called routers determine these paths, avoiding slow links and favoring fast ones. </a:t>
            </a:r>
          </a:p>
          <a:p>
            <a:endParaRPr lang="zh-TW" altLang="en-US" dirty="0"/>
          </a:p>
        </p:txBody>
      </p:sp>
      <p:sp>
        <p:nvSpPr>
          <p:cNvPr id="3" name="標題 2">
            <a:extLst>
              <a:ext uri="{FF2B5EF4-FFF2-40B4-BE49-F238E27FC236}">
                <a16:creationId xmlns:a16="http://schemas.microsoft.com/office/drawing/2014/main" id="{B9B17F4B-E29C-4EAA-AE75-C31182E1BB19}"/>
              </a:ext>
            </a:extLst>
          </p:cNvPr>
          <p:cNvSpPr>
            <a:spLocks noGrp="1"/>
          </p:cNvSpPr>
          <p:nvPr>
            <p:ph type="title"/>
          </p:nvPr>
        </p:nvSpPr>
        <p:spPr/>
        <p:txBody>
          <a:bodyPr/>
          <a:lstStyle/>
          <a:p>
            <a:r>
              <a:rPr lang="en-US" altLang="zh-TW" dirty="0"/>
              <a:t>How Information Travel Through the Internet</a:t>
            </a:r>
          </a:p>
        </p:txBody>
      </p:sp>
      <p:sp>
        <p:nvSpPr>
          <p:cNvPr id="4" name="頁尾版面配置區 3">
            <a:extLst>
              <a:ext uri="{FF2B5EF4-FFF2-40B4-BE49-F238E27FC236}">
                <a16:creationId xmlns:a16="http://schemas.microsoft.com/office/drawing/2014/main" id="{8257CAE2-5869-4790-B0CE-6D41E74BC5A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C59D3C7-95DE-4106-8B60-2C688E00B465}"/>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59</a:t>
            </a:fld>
            <a:endParaRPr lang="en-US" altLang="zh-TW" dirty="0"/>
          </a:p>
        </p:txBody>
      </p:sp>
      <p:pic>
        <p:nvPicPr>
          <p:cNvPr id="6" name="Picture 26" descr="j0431637">
            <a:extLst>
              <a:ext uri="{FF2B5EF4-FFF2-40B4-BE49-F238E27FC236}">
                <a16:creationId xmlns:a16="http://schemas.microsoft.com/office/drawing/2014/main" id="{79A72FD6-579B-45DD-B19A-7925668D0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315" y="5148434"/>
            <a:ext cx="730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9">
            <a:extLst>
              <a:ext uri="{FF2B5EF4-FFF2-40B4-BE49-F238E27FC236}">
                <a16:creationId xmlns:a16="http://schemas.microsoft.com/office/drawing/2014/main" id="{8A8984C8-1466-4638-B04B-8A9C191F96B5}"/>
              </a:ext>
            </a:extLst>
          </p:cNvPr>
          <p:cNvGrpSpPr>
            <a:grpSpLocks/>
          </p:cNvGrpSpPr>
          <p:nvPr/>
        </p:nvGrpSpPr>
        <p:grpSpPr bwMode="auto">
          <a:xfrm>
            <a:off x="4444315" y="4615034"/>
            <a:ext cx="2362200" cy="1524000"/>
            <a:chOff x="3168" y="2304"/>
            <a:chExt cx="1248" cy="1015"/>
          </a:xfrm>
        </p:grpSpPr>
        <p:pic>
          <p:nvPicPr>
            <p:cNvPr id="8" name="Picture 19" descr="MPj04308490000[1]">
              <a:extLst>
                <a:ext uri="{FF2B5EF4-FFF2-40B4-BE49-F238E27FC236}">
                  <a16:creationId xmlns:a16="http://schemas.microsoft.com/office/drawing/2014/main" id="{A282C7DB-F051-49B1-B72D-04CEB8958B77}"/>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68" y="2403"/>
              <a:ext cx="1248"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j0431637">
              <a:extLst>
                <a:ext uri="{FF2B5EF4-FFF2-40B4-BE49-F238E27FC236}">
                  <a16:creationId xmlns:a16="http://schemas.microsoft.com/office/drawing/2014/main" id="{4E80D385-2605-4654-A1D6-E2FD6286F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880"/>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431637">
              <a:extLst>
                <a:ext uri="{FF2B5EF4-FFF2-40B4-BE49-F238E27FC236}">
                  <a16:creationId xmlns:a16="http://schemas.microsoft.com/office/drawing/2014/main" id="{EB9DE1E3-2516-497E-B6A5-9F3D54BE3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2928"/>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j0431637">
              <a:extLst>
                <a:ext uri="{FF2B5EF4-FFF2-40B4-BE49-F238E27FC236}">
                  <a16:creationId xmlns:a16="http://schemas.microsoft.com/office/drawing/2014/main" id="{37382569-5F04-4FB8-9628-625564E60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784"/>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j0431637">
              <a:extLst>
                <a:ext uri="{FF2B5EF4-FFF2-40B4-BE49-F238E27FC236}">
                  <a16:creationId xmlns:a16="http://schemas.microsoft.com/office/drawing/2014/main" id="{EEE5C72C-B63A-4EE4-82B5-3A74099A5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400"/>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j0431637">
              <a:extLst>
                <a:ext uri="{FF2B5EF4-FFF2-40B4-BE49-F238E27FC236}">
                  <a16:creationId xmlns:a16="http://schemas.microsoft.com/office/drawing/2014/main" id="{73BB7D63-E173-458E-A7C8-7DB101071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2304"/>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j0431637">
              <a:extLst>
                <a:ext uri="{FF2B5EF4-FFF2-40B4-BE49-F238E27FC236}">
                  <a16:creationId xmlns:a16="http://schemas.microsoft.com/office/drawing/2014/main" id="{3CAB18C8-E46B-4F2C-B0BF-09569CDA3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496"/>
              <a:ext cx="28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7" descr="j0431637">
            <a:extLst>
              <a:ext uri="{FF2B5EF4-FFF2-40B4-BE49-F238E27FC236}">
                <a16:creationId xmlns:a16="http://schemas.microsoft.com/office/drawing/2014/main" id="{FFD49728-A397-4020-B3B8-E957E949A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515" y="5148434"/>
            <a:ext cx="730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j0396868">
            <a:extLst>
              <a:ext uri="{FF2B5EF4-FFF2-40B4-BE49-F238E27FC236}">
                <a16:creationId xmlns:a16="http://schemas.microsoft.com/office/drawing/2014/main" id="{D965A5A3-8468-48A7-890A-0F80905F7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8715" y="5148434"/>
            <a:ext cx="7032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1">
            <a:extLst>
              <a:ext uri="{FF2B5EF4-FFF2-40B4-BE49-F238E27FC236}">
                <a16:creationId xmlns:a16="http://schemas.microsoft.com/office/drawing/2014/main" id="{168FA695-A4AC-4B4B-85EC-34728F538359}"/>
              </a:ext>
            </a:extLst>
          </p:cNvPr>
          <p:cNvSpPr txBox="1">
            <a:spLocks noChangeArrowheads="1"/>
          </p:cNvSpPr>
          <p:nvPr/>
        </p:nvSpPr>
        <p:spPr bwMode="auto">
          <a:xfrm>
            <a:off x="1320115" y="5986634"/>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99" tIns="42449" rIns="84899" bIns="424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300" b="1">
                <a:solidFill>
                  <a:srgbClr val="E84B02"/>
                </a:solidFill>
                <a:ea typeface="新細明體" panose="02020500000000000000" pitchFamily="18" charset="-120"/>
              </a:rPr>
              <a:t>Your Computer</a:t>
            </a:r>
          </a:p>
        </p:txBody>
      </p:sp>
      <p:sp>
        <p:nvSpPr>
          <p:cNvPr id="18" name="Text Box 32">
            <a:extLst>
              <a:ext uri="{FF2B5EF4-FFF2-40B4-BE49-F238E27FC236}">
                <a16:creationId xmlns:a16="http://schemas.microsoft.com/office/drawing/2014/main" id="{EC7BAFD6-173D-4EE4-A499-4EDB061EFE71}"/>
              </a:ext>
            </a:extLst>
          </p:cNvPr>
          <p:cNvSpPr txBox="1">
            <a:spLocks noChangeArrowheads="1"/>
          </p:cNvSpPr>
          <p:nvPr/>
        </p:nvSpPr>
        <p:spPr bwMode="auto">
          <a:xfrm>
            <a:off x="3072715" y="6215234"/>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99" tIns="42449" rIns="84899" bIns="424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300" b="1">
                <a:solidFill>
                  <a:srgbClr val="E84B02"/>
                </a:solidFill>
                <a:ea typeface="新細明體" panose="02020500000000000000" pitchFamily="18" charset="-120"/>
              </a:rPr>
              <a:t>ISP</a:t>
            </a:r>
          </a:p>
        </p:txBody>
      </p:sp>
      <p:sp>
        <p:nvSpPr>
          <p:cNvPr id="19" name="Text Box 33">
            <a:extLst>
              <a:ext uri="{FF2B5EF4-FFF2-40B4-BE49-F238E27FC236}">
                <a16:creationId xmlns:a16="http://schemas.microsoft.com/office/drawing/2014/main" id="{152C8F7E-47E5-4EB7-B76C-B6273A5F8EAB}"/>
              </a:ext>
            </a:extLst>
          </p:cNvPr>
          <p:cNvSpPr txBox="1">
            <a:spLocks noChangeArrowheads="1"/>
          </p:cNvSpPr>
          <p:nvPr/>
        </p:nvSpPr>
        <p:spPr bwMode="auto">
          <a:xfrm>
            <a:off x="4977715" y="6291434"/>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99" tIns="42449" rIns="84899" bIns="424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300" b="1">
                <a:solidFill>
                  <a:srgbClr val="E84B02"/>
                </a:solidFill>
                <a:ea typeface="新細明體" panose="02020500000000000000" pitchFamily="18" charset="-120"/>
              </a:rPr>
              <a:t>Routers</a:t>
            </a:r>
          </a:p>
        </p:txBody>
      </p:sp>
      <p:sp>
        <p:nvSpPr>
          <p:cNvPr id="20" name="Text Box 34">
            <a:extLst>
              <a:ext uri="{FF2B5EF4-FFF2-40B4-BE49-F238E27FC236}">
                <a16:creationId xmlns:a16="http://schemas.microsoft.com/office/drawing/2014/main" id="{2AB24CE2-A810-47D9-8366-4E1925ACA406}"/>
              </a:ext>
            </a:extLst>
          </p:cNvPr>
          <p:cNvSpPr txBox="1">
            <a:spLocks noChangeArrowheads="1"/>
          </p:cNvSpPr>
          <p:nvPr/>
        </p:nvSpPr>
        <p:spPr bwMode="auto">
          <a:xfrm>
            <a:off x="7416115" y="6024734"/>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99" tIns="42449" rIns="84899" bIns="424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300" b="1">
                <a:solidFill>
                  <a:srgbClr val="E84B02"/>
                </a:solidFill>
                <a:ea typeface="新細明體" panose="02020500000000000000" pitchFamily="18" charset="-120"/>
              </a:rPr>
              <a:t>Web Servers</a:t>
            </a:r>
          </a:p>
        </p:txBody>
      </p:sp>
      <p:sp>
        <p:nvSpPr>
          <p:cNvPr id="21" name="Line 35">
            <a:extLst>
              <a:ext uri="{FF2B5EF4-FFF2-40B4-BE49-F238E27FC236}">
                <a16:creationId xmlns:a16="http://schemas.microsoft.com/office/drawing/2014/main" id="{216968E8-1B7D-42DB-93FC-714C262DD141}"/>
              </a:ext>
            </a:extLst>
          </p:cNvPr>
          <p:cNvSpPr>
            <a:spLocks noChangeShapeType="1"/>
          </p:cNvSpPr>
          <p:nvPr/>
        </p:nvSpPr>
        <p:spPr bwMode="auto">
          <a:xfrm>
            <a:off x="2386915" y="5453234"/>
            <a:ext cx="762000" cy="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2" name="Line 36">
            <a:extLst>
              <a:ext uri="{FF2B5EF4-FFF2-40B4-BE49-F238E27FC236}">
                <a16:creationId xmlns:a16="http://schemas.microsoft.com/office/drawing/2014/main" id="{FD05859E-F15C-4FFE-A603-BED0F73C0BD2}"/>
              </a:ext>
            </a:extLst>
          </p:cNvPr>
          <p:cNvSpPr>
            <a:spLocks noChangeShapeType="1"/>
          </p:cNvSpPr>
          <p:nvPr/>
        </p:nvSpPr>
        <p:spPr bwMode="auto">
          <a:xfrm flipV="1">
            <a:off x="3834715" y="5300834"/>
            <a:ext cx="685800" cy="1905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3" name="Line 37">
            <a:extLst>
              <a:ext uri="{FF2B5EF4-FFF2-40B4-BE49-F238E27FC236}">
                <a16:creationId xmlns:a16="http://schemas.microsoft.com/office/drawing/2014/main" id="{BD720D77-F6D5-4251-B4D7-F5ACB9E0883D}"/>
              </a:ext>
            </a:extLst>
          </p:cNvPr>
          <p:cNvSpPr>
            <a:spLocks noChangeShapeType="1"/>
          </p:cNvSpPr>
          <p:nvPr/>
        </p:nvSpPr>
        <p:spPr bwMode="auto">
          <a:xfrm>
            <a:off x="5892115" y="5262734"/>
            <a:ext cx="457200" cy="508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4" name="Line 38">
            <a:extLst>
              <a:ext uri="{FF2B5EF4-FFF2-40B4-BE49-F238E27FC236}">
                <a16:creationId xmlns:a16="http://schemas.microsoft.com/office/drawing/2014/main" id="{D246D2C0-1838-4BA9-9B75-579F5C57A24F}"/>
              </a:ext>
            </a:extLst>
          </p:cNvPr>
          <p:cNvSpPr>
            <a:spLocks noChangeShapeType="1"/>
          </p:cNvSpPr>
          <p:nvPr/>
        </p:nvSpPr>
        <p:spPr bwMode="auto">
          <a:xfrm flipV="1">
            <a:off x="5053915" y="5072234"/>
            <a:ext cx="381000" cy="5715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5" name="Line 39">
            <a:extLst>
              <a:ext uri="{FF2B5EF4-FFF2-40B4-BE49-F238E27FC236}">
                <a16:creationId xmlns:a16="http://schemas.microsoft.com/office/drawing/2014/main" id="{FE504677-8D52-4CC4-A6E1-A577AAE21329}"/>
              </a:ext>
            </a:extLst>
          </p:cNvPr>
          <p:cNvSpPr>
            <a:spLocks noChangeShapeType="1"/>
          </p:cNvSpPr>
          <p:nvPr/>
        </p:nvSpPr>
        <p:spPr bwMode="auto">
          <a:xfrm>
            <a:off x="6501715" y="5224634"/>
            <a:ext cx="914400" cy="3175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6" name="Line 40">
            <a:extLst>
              <a:ext uri="{FF2B5EF4-FFF2-40B4-BE49-F238E27FC236}">
                <a16:creationId xmlns:a16="http://schemas.microsoft.com/office/drawing/2014/main" id="{27F0E598-88C5-4F77-866A-B9F3673FCA61}"/>
              </a:ext>
            </a:extLst>
          </p:cNvPr>
          <p:cNvSpPr>
            <a:spLocks noChangeShapeType="1"/>
          </p:cNvSpPr>
          <p:nvPr/>
        </p:nvSpPr>
        <p:spPr bwMode="auto">
          <a:xfrm flipH="1">
            <a:off x="6425515" y="5681834"/>
            <a:ext cx="914400" cy="190500"/>
          </a:xfrm>
          <a:prstGeom prst="line">
            <a:avLst/>
          </a:prstGeom>
          <a:noFill/>
          <a:ln w="57150">
            <a:solidFill>
              <a:srgbClr val="BA0003"/>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7" name="Line 41">
            <a:extLst>
              <a:ext uri="{FF2B5EF4-FFF2-40B4-BE49-F238E27FC236}">
                <a16:creationId xmlns:a16="http://schemas.microsoft.com/office/drawing/2014/main" id="{6D773EB2-B167-4695-B9D1-6413F01D321E}"/>
              </a:ext>
            </a:extLst>
          </p:cNvPr>
          <p:cNvSpPr>
            <a:spLocks noChangeShapeType="1"/>
          </p:cNvSpPr>
          <p:nvPr/>
        </p:nvSpPr>
        <p:spPr bwMode="auto">
          <a:xfrm flipH="1" flipV="1">
            <a:off x="5053915" y="5148434"/>
            <a:ext cx="457200" cy="508000"/>
          </a:xfrm>
          <a:prstGeom prst="line">
            <a:avLst/>
          </a:prstGeom>
          <a:noFill/>
          <a:ln w="57150">
            <a:solidFill>
              <a:srgbClr val="BA0003"/>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8" name="Line 42">
            <a:extLst>
              <a:ext uri="{FF2B5EF4-FFF2-40B4-BE49-F238E27FC236}">
                <a16:creationId xmlns:a16="http://schemas.microsoft.com/office/drawing/2014/main" id="{EBBD3207-DB67-4B4C-9C14-EDCCFB277525}"/>
              </a:ext>
            </a:extLst>
          </p:cNvPr>
          <p:cNvSpPr>
            <a:spLocks noChangeShapeType="1"/>
          </p:cNvSpPr>
          <p:nvPr/>
        </p:nvSpPr>
        <p:spPr bwMode="auto">
          <a:xfrm flipH="1">
            <a:off x="5968315" y="5008734"/>
            <a:ext cx="304800" cy="698500"/>
          </a:xfrm>
          <a:prstGeom prst="line">
            <a:avLst/>
          </a:prstGeom>
          <a:noFill/>
          <a:ln w="57150">
            <a:solidFill>
              <a:srgbClr val="BA0003"/>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29" name="Line 43">
            <a:extLst>
              <a:ext uri="{FF2B5EF4-FFF2-40B4-BE49-F238E27FC236}">
                <a16:creationId xmlns:a16="http://schemas.microsoft.com/office/drawing/2014/main" id="{1AFB54D2-6C7D-4CA3-97EA-9CADAA76727B}"/>
              </a:ext>
            </a:extLst>
          </p:cNvPr>
          <p:cNvSpPr>
            <a:spLocks noChangeShapeType="1"/>
          </p:cNvSpPr>
          <p:nvPr/>
        </p:nvSpPr>
        <p:spPr bwMode="auto">
          <a:xfrm flipH="1" flipV="1">
            <a:off x="3987115" y="5605634"/>
            <a:ext cx="762000" cy="127000"/>
          </a:xfrm>
          <a:prstGeom prst="line">
            <a:avLst/>
          </a:prstGeom>
          <a:noFill/>
          <a:ln w="57150">
            <a:solidFill>
              <a:srgbClr val="BA0003"/>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
        <p:nvSpPr>
          <p:cNvPr id="30" name="Line 44">
            <a:extLst>
              <a:ext uri="{FF2B5EF4-FFF2-40B4-BE49-F238E27FC236}">
                <a16:creationId xmlns:a16="http://schemas.microsoft.com/office/drawing/2014/main" id="{2A932C01-38E2-4A3F-B58D-6EA05265C760}"/>
              </a:ext>
            </a:extLst>
          </p:cNvPr>
          <p:cNvSpPr>
            <a:spLocks noChangeShapeType="1"/>
          </p:cNvSpPr>
          <p:nvPr/>
        </p:nvSpPr>
        <p:spPr bwMode="auto">
          <a:xfrm flipH="1">
            <a:off x="2463115" y="5681834"/>
            <a:ext cx="685800" cy="0"/>
          </a:xfrm>
          <a:prstGeom prst="line">
            <a:avLst/>
          </a:prstGeom>
          <a:noFill/>
          <a:ln w="57150">
            <a:solidFill>
              <a:srgbClr val="BA0003"/>
            </a:solidFill>
            <a:round/>
            <a:headEnd/>
            <a:tailEnd type="triangle" w="med" len="med"/>
          </a:ln>
          <a:extLst>
            <a:ext uri="{909E8E84-426E-40DD-AFC4-6F175D3DCCD1}">
              <a14:hiddenFill xmlns:a14="http://schemas.microsoft.com/office/drawing/2010/main">
                <a:noFill/>
              </a14:hiddenFill>
            </a:ext>
          </a:extLst>
        </p:spPr>
        <p:txBody>
          <a:bodyPr lIns="84899" tIns="42449" rIns="84899" bIns="42449"/>
          <a:lstStyle/>
          <a:p>
            <a:endParaRPr lang="zh-TW" altLang="en-US"/>
          </a:p>
        </p:txBody>
      </p:sp>
    </p:spTree>
    <p:extLst>
      <p:ext uri="{BB962C8B-B14F-4D97-AF65-F5344CB8AC3E}">
        <p14:creationId xmlns:p14="http://schemas.microsoft.com/office/powerpoint/2010/main" val="23970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952A734-A838-4E7E-BD53-A0FEDDECF4B7}"/>
              </a:ext>
            </a:extLst>
          </p:cNvPr>
          <p:cNvSpPr>
            <a:spLocks noGrp="1"/>
          </p:cNvSpPr>
          <p:nvPr>
            <p:ph idx="1"/>
          </p:nvPr>
        </p:nvSpPr>
        <p:spPr>
          <a:xfrm>
            <a:off x="1195389" y="1600200"/>
            <a:ext cx="4976811" cy="4800600"/>
          </a:xfrm>
        </p:spPr>
        <p:txBody>
          <a:bodyPr>
            <a:normAutofit lnSpcReduction="10000"/>
          </a:bodyPr>
          <a:lstStyle/>
          <a:p>
            <a:r>
              <a:rPr lang="en-IN" altLang="zh-TW" dirty="0"/>
              <a:t>Xerox Corporation worked in collaboration with DEC and Intel to create Ethernet, which is the most pervasive LAN architecture used today.</a:t>
            </a:r>
          </a:p>
          <a:p>
            <a:r>
              <a:rPr lang="en-IN" altLang="zh-TW" dirty="0"/>
              <a:t>Ethernet has evolved and has seen significant improvements in regard to speed and efficiency.</a:t>
            </a:r>
          </a:p>
          <a:p>
            <a:r>
              <a:rPr lang="en-IN" altLang="zh-TW" dirty="0"/>
              <a:t>An upside of a LAN is fast data transfer with data speed that can reach up to 10Gbps.</a:t>
            </a:r>
          </a:p>
          <a:p>
            <a:r>
              <a:rPr lang="en-IN" altLang="zh-TW" dirty="0"/>
              <a:t>Other significant LAN technologies are </a:t>
            </a:r>
            <a:r>
              <a:rPr lang="en-IN" altLang="zh-TW" dirty="0" err="1"/>
              <a:t>Fiber</a:t>
            </a:r>
            <a:r>
              <a:rPr lang="en-IN" altLang="zh-TW" dirty="0"/>
              <a:t> Distributed Data Interface (FDDI) and token </a:t>
            </a:r>
            <a:r>
              <a:rPr lang="en-US" altLang="zh-TW" dirty="0"/>
              <a:t>ring.</a:t>
            </a:r>
          </a:p>
          <a:p>
            <a:endParaRPr lang="en-IN" altLang="zh-TW" dirty="0"/>
          </a:p>
          <a:p>
            <a:endParaRPr lang="zh-TW" altLang="en-US" dirty="0"/>
          </a:p>
        </p:txBody>
      </p:sp>
      <p:sp>
        <p:nvSpPr>
          <p:cNvPr id="3" name="標題 2">
            <a:extLst>
              <a:ext uri="{FF2B5EF4-FFF2-40B4-BE49-F238E27FC236}">
                <a16:creationId xmlns:a16="http://schemas.microsoft.com/office/drawing/2014/main" id="{EF16D5D0-F168-419C-B849-3903A9387178}"/>
              </a:ext>
            </a:extLst>
          </p:cNvPr>
          <p:cNvSpPr>
            <a:spLocks noGrp="1"/>
          </p:cNvSpPr>
          <p:nvPr>
            <p:ph type="title"/>
          </p:nvPr>
        </p:nvSpPr>
        <p:spPr/>
        <p:txBody>
          <a:bodyPr/>
          <a:lstStyle/>
          <a:p>
            <a:r>
              <a:rPr lang="en-US" altLang="zh-TW"/>
              <a:t>Local Area Network</a:t>
            </a:r>
            <a:endParaRPr lang="zh-TW" altLang="en-US" dirty="0"/>
          </a:p>
        </p:txBody>
      </p:sp>
      <p:sp>
        <p:nvSpPr>
          <p:cNvPr id="4" name="頁尾版面配置區 3">
            <a:extLst>
              <a:ext uri="{FF2B5EF4-FFF2-40B4-BE49-F238E27FC236}">
                <a16:creationId xmlns:a16="http://schemas.microsoft.com/office/drawing/2014/main" id="{46963673-B71A-4B8A-9E5F-4F429DF5B97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CE51CF6-587F-49CE-BA66-AB1818838D53}"/>
              </a:ext>
            </a:extLst>
          </p:cNvPr>
          <p:cNvSpPr>
            <a:spLocks noGrp="1"/>
          </p:cNvSpPr>
          <p:nvPr>
            <p:ph type="sldNum" sz="quarter" idx="12"/>
          </p:nvPr>
        </p:nvSpPr>
        <p:spPr/>
        <p:txBody>
          <a:bodyPr/>
          <a:lstStyle/>
          <a:p>
            <a:fld id="{7DC1BBB0-96F0-4077-A278-0F3FB5C104D3}" type="slidenum">
              <a:rPr lang="en-US" altLang="zh-TW" smtClean="0"/>
              <a:pPr/>
              <a:t>6</a:t>
            </a:fld>
            <a:endParaRPr lang="en-US" altLang="zh-TW" dirty="0"/>
          </a:p>
        </p:txBody>
      </p:sp>
      <p:pic>
        <p:nvPicPr>
          <p:cNvPr id="10" name="Picture 2" descr="Image result for LAN network images">
            <a:extLst>
              <a:ext uri="{FF2B5EF4-FFF2-40B4-BE49-F238E27FC236}">
                <a16:creationId xmlns:a16="http://schemas.microsoft.com/office/drawing/2014/main" id="{B247E384-A2FD-40A7-B603-D71AF579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564" y="2646737"/>
            <a:ext cx="2981324" cy="23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3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Internet Service Provider (ISP)</a:t>
            </a:r>
          </a:p>
          <a:p>
            <a:pPr lvl="1"/>
            <a:r>
              <a:rPr lang="en-US" altLang="zh-TW" dirty="0"/>
              <a:t>Tier-1: </a:t>
            </a:r>
            <a:r>
              <a:rPr lang="en-US" altLang="zh-TW" b="1" i="1" dirty="0"/>
              <a:t>ISP</a:t>
            </a:r>
            <a:r>
              <a:rPr lang="en-US" altLang="zh-TW" dirty="0"/>
              <a:t> that has access to the entire </a:t>
            </a:r>
            <a:r>
              <a:rPr lang="en-US" altLang="zh-TW" b="1" i="1" dirty="0"/>
              <a:t>Internet Region </a:t>
            </a:r>
            <a:r>
              <a:rPr lang="en-US" altLang="zh-TW" dirty="0"/>
              <a:t>solely via its free and reciprocal peering agreements.</a:t>
            </a:r>
          </a:p>
          <a:p>
            <a:pPr lvl="1"/>
            <a:r>
              <a:rPr lang="en-US" altLang="zh-TW" dirty="0"/>
              <a:t>Tier-2: A </a:t>
            </a:r>
            <a:r>
              <a:rPr lang="en-US" altLang="zh-TW" b="1" i="1" dirty="0"/>
              <a:t>Tier 2 ISP</a:t>
            </a:r>
            <a:r>
              <a:rPr lang="en-US" altLang="zh-TW" dirty="0"/>
              <a:t> is an Internet Service Provider that purchases transit to reach some destination(s) within an Internet Region.</a:t>
            </a:r>
          </a:p>
          <a:p>
            <a:r>
              <a:rPr lang="en-US" altLang="zh-TW" dirty="0"/>
              <a:t>Access or tier-3 ISP: A network that solely purchases transit from other networks to reach the Internet.</a:t>
            </a:r>
          </a:p>
          <a:p>
            <a:pPr lvl="1"/>
            <a:r>
              <a:rPr lang="en-US" altLang="zh-TW" dirty="0"/>
              <a:t>Provides connectivity to the Internet.</a:t>
            </a:r>
          </a:p>
          <a:p>
            <a:pPr lvl="1"/>
            <a:r>
              <a:rPr lang="en-US" altLang="zh-TW" dirty="0"/>
              <a:t>Hot spot (wireless)</a:t>
            </a:r>
          </a:p>
          <a:p>
            <a:pPr lvl="1"/>
            <a:r>
              <a:rPr lang="en-US" altLang="zh-TW" dirty="0"/>
              <a:t>Telephone lines</a:t>
            </a:r>
          </a:p>
          <a:p>
            <a:pPr lvl="1"/>
            <a:r>
              <a:rPr lang="en-US" altLang="zh-TW" dirty="0"/>
              <a:t>Cable/Satellite systems DSL</a:t>
            </a:r>
          </a:p>
          <a:p>
            <a:pPr lvl="1"/>
            <a:r>
              <a:rPr lang="en-US" altLang="zh-TW" dirty="0"/>
              <a:t>Fiber optics</a:t>
            </a:r>
          </a:p>
          <a:p>
            <a:endParaRPr lang="zh-TW" altLang="en-US" dirty="0"/>
          </a:p>
        </p:txBody>
      </p:sp>
      <p:sp>
        <p:nvSpPr>
          <p:cNvPr id="3" name="標題 2"/>
          <p:cNvSpPr>
            <a:spLocks noGrp="1"/>
          </p:cNvSpPr>
          <p:nvPr>
            <p:ph type="title"/>
          </p:nvPr>
        </p:nvSpPr>
        <p:spPr/>
        <p:txBody>
          <a:bodyPr/>
          <a:lstStyle/>
          <a:p>
            <a:r>
              <a:rPr lang="en-US" altLang="zh-TW" dirty="0"/>
              <a:t>Internet Architecture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60</a:t>
            </a:fld>
            <a:endParaRPr lang="en-US" altLang="zh-TW" dirty="0"/>
          </a:p>
        </p:txBody>
      </p:sp>
    </p:spTree>
    <p:extLst>
      <p:ext uri="{BB962C8B-B14F-4D97-AF65-F5344CB8AC3E}">
        <p14:creationId xmlns:p14="http://schemas.microsoft.com/office/powerpoint/2010/main" val="25484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Internet Composition</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61</a:t>
            </a:fld>
            <a:endParaRPr lang="en-US" altLang="zh-TW" dirty="0"/>
          </a:p>
        </p:txBody>
      </p:sp>
      <p:pic>
        <p:nvPicPr>
          <p:cNvPr id="9" name="Picture 10" descr="Three tier 1 I S P’s are at the top of the diagram, and feature interconnecting lines. They in turn connect to the seven tier 2 I S P’s, which then connect to the six Access I S P’s. Multiple end systems are connected only to the Access I S P’s.">
            <a:extLst>
              <a:ext uri="{FF2B5EF4-FFF2-40B4-BE49-F238E27FC236}">
                <a16:creationId xmlns:a16="http://schemas.microsoft.com/office/drawing/2014/main" id="{3BA94007-E87A-4162-8D21-510CBCA3E6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219" y="2209800"/>
            <a:ext cx="7599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IP address: pattern of 32 or 128 bits often represented in dotted decimal notation</a:t>
            </a:r>
          </a:p>
          <a:p>
            <a:pPr lvl="1"/>
            <a:r>
              <a:rPr lang="en-US" altLang="zh-TW" dirty="0"/>
              <a:t>IPv4</a:t>
            </a:r>
          </a:p>
          <a:p>
            <a:pPr lvl="1"/>
            <a:r>
              <a:rPr lang="en-US" altLang="zh-TW" dirty="0"/>
              <a:t>IPv6</a:t>
            </a:r>
          </a:p>
          <a:p>
            <a:r>
              <a:rPr lang="en-US" altLang="zh-TW" dirty="0"/>
              <a:t>Mnemonic address:</a:t>
            </a:r>
          </a:p>
          <a:p>
            <a:pPr lvl="1"/>
            <a:r>
              <a:rPr lang="en-US" altLang="zh-TW" dirty="0"/>
              <a:t>Domain names</a:t>
            </a:r>
          </a:p>
          <a:p>
            <a:pPr lvl="1"/>
            <a:r>
              <a:rPr lang="en-US" altLang="zh-TW" dirty="0"/>
              <a:t>Top-Level Domains </a:t>
            </a:r>
          </a:p>
          <a:p>
            <a:pPr lvl="2"/>
            <a:r>
              <a:rPr lang="en-US" altLang="zh-TW" dirty="0"/>
              <a:t>.org, .gov, .com, .mil, </a:t>
            </a:r>
            <a:r>
              <a:rPr lang="en-US" altLang="zh-TW" dirty="0" err="1"/>
              <a:t>.net</a:t>
            </a:r>
            <a:r>
              <a:rPr lang="en-US" altLang="zh-TW" dirty="0"/>
              <a:t>, .au, .ca, .biz, ….</a:t>
            </a:r>
          </a:p>
          <a:p>
            <a:r>
              <a:rPr lang="en-US" altLang="zh-TW" dirty="0"/>
              <a:t>Domain name system (DNS)</a:t>
            </a:r>
          </a:p>
          <a:p>
            <a:pPr lvl="1"/>
            <a:r>
              <a:rPr lang="en-US" altLang="zh-TW" dirty="0"/>
              <a:t>Name servers</a:t>
            </a:r>
          </a:p>
          <a:p>
            <a:pPr lvl="1"/>
            <a:r>
              <a:rPr lang="en-US" altLang="zh-TW" dirty="0"/>
              <a:t>DNS lookup</a:t>
            </a:r>
          </a:p>
          <a:p>
            <a:endParaRPr lang="en-US" altLang="zh-TW" dirty="0"/>
          </a:p>
          <a:p>
            <a:endParaRPr lang="zh-TW" altLang="en-US" dirty="0"/>
          </a:p>
        </p:txBody>
      </p:sp>
      <p:sp>
        <p:nvSpPr>
          <p:cNvPr id="3" name="標題 2"/>
          <p:cNvSpPr>
            <a:spLocks noGrp="1"/>
          </p:cNvSpPr>
          <p:nvPr>
            <p:ph type="title"/>
          </p:nvPr>
        </p:nvSpPr>
        <p:spPr/>
        <p:txBody>
          <a:bodyPr/>
          <a:lstStyle/>
          <a:p>
            <a:r>
              <a:rPr lang="en-US" altLang="zh-TW" dirty="0"/>
              <a:t>Internet Addressing</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62</a:t>
            </a:fld>
            <a:endParaRPr lang="en-US" altLang="zh-TW" dirty="0"/>
          </a:p>
        </p:txBody>
      </p:sp>
    </p:spTree>
    <p:extLst>
      <p:ext uri="{BB962C8B-B14F-4D97-AF65-F5344CB8AC3E}">
        <p14:creationId xmlns:p14="http://schemas.microsoft.com/office/powerpoint/2010/main" val="1423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Allocates IP addresses to ISPs who then assign those addresses within their regions.</a:t>
            </a:r>
          </a:p>
          <a:p>
            <a:r>
              <a:rPr lang="en-US" altLang="zh-TW" dirty="0"/>
              <a:t>Oversees the registration of domains and domain names.</a:t>
            </a:r>
          </a:p>
          <a:p>
            <a:endParaRPr lang="en-US" altLang="zh-TW" dirty="0"/>
          </a:p>
          <a:p>
            <a:endParaRPr lang="zh-TW" altLang="en-US" dirty="0"/>
          </a:p>
        </p:txBody>
      </p:sp>
      <p:sp>
        <p:nvSpPr>
          <p:cNvPr id="3" name="標題 2"/>
          <p:cNvSpPr>
            <a:spLocks noGrp="1"/>
          </p:cNvSpPr>
          <p:nvPr>
            <p:ph type="title"/>
          </p:nvPr>
        </p:nvSpPr>
        <p:spPr/>
        <p:txBody>
          <a:bodyPr/>
          <a:lstStyle/>
          <a:p>
            <a:r>
              <a:rPr lang="en-US" altLang="zh-TW" dirty="0"/>
              <a:t>Internet Corporation for Assigned Names &amp; Numbers (ICANN)</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63</a:t>
            </a:fld>
            <a:endParaRPr lang="en-US" altLang="zh-TW" dirty="0"/>
          </a:p>
        </p:txBody>
      </p:sp>
    </p:spTree>
    <p:extLst>
      <p:ext uri="{BB962C8B-B14F-4D97-AF65-F5344CB8AC3E}">
        <p14:creationId xmlns:p14="http://schemas.microsoft.com/office/powerpoint/2010/main" val="21007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90618AD1-B9C1-4A57-8E3B-55B765C17F06}"/>
              </a:ext>
            </a:extLst>
          </p:cNvPr>
          <p:cNvSpPr>
            <a:spLocks noGrp="1" noChangeArrowheads="1"/>
          </p:cNvSpPr>
          <p:nvPr>
            <p:ph type="title"/>
          </p:nvPr>
        </p:nvSpPr>
        <p:spPr/>
        <p:txBody>
          <a:bodyPr/>
          <a:lstStyle/>
          <a:p>
            <a:r>
              <a:rPr lang="en-US" altLang="zh-TW"/>
              <a:t>IP addressing: introduction</a:t>
            </a:r>
          </a:p>
        </p:txBody>
      </p:sp>
      <p:sp>
        <p:nvSpPr>
          <p:cNvPr id="39941" name="Rectangle 3">
            <a:extLst>
              <a:ext uri="{FF2B5EF4-FFF2-40B4-BE49-F238E27FC236}">
                <a16:creationId xmlns:a16="http://schemas.microsoft.com/office/drawing/2014/main" id="{9AD013BD-4F2A-46B3-8E66-0017A7825F2D}"/>
              </a:ext>
            </a:extLst>
          </p:cNvPr>
          <p:cNvSpPr>
            <a:spLocks noGrp="1" noChangeArrowheads="1"/>
          </p:cNvSpPr>
          <p:nvPr>
            <p:ph sz="half" idx="1"/>
          </p:nvPr>
        </p:nvSpPr>
        <p:spPr>
          <a:xfrm>
            <a:off x="1195388" y="1600200"/>
            <a:ext cx="3272120" cy="4800600"/>
          </a:xfrm>
        </p:spPr>
        <p:txBody>
          <a:bodyPr/>
          <a:lstStyle/>
          <a:p>
            <a:r>
              <a:rPr lang="en-US" altLang="zh-TW" dirty="0"/>
              <a:t>IP address: 32-bit identifier for host, router interface </a:t>
            </a:r>
          </a:p>
          <a:p>
            <a:r>
              <a:rPr lang="en-US" altLang="zh-TW" dirty="0"/>
              <a:t>interface: connection between host/router and physical link</a:t>
            </a:r>
          </a:p>
          <a:p>
            <a:pPr lvl="1"/>
            <a:r>
              <a:rPr lang="en-US" altLang="zh-TW" dirty="0"/>
              <a:t>router’s typically have multiple interfaces</a:t>
            </a:r>
          </a:p>
          <a:p>
            <a:pPr lvl="1"/>
            <a:r>
              <a:rPr lang="en-US" altLang="zh-TW" dirty="0"/>
              <a:t>host typically has one interface</a:t>
            </a:r>
          </a:p>
          <a:p>
            <a:pPr lvl="1"/>
            <a:r>
              <a:rPr lang="en-US" altLang="zh-TW" dirty="0"/>
              <a:t>IP addresses associated with each interface</a:t>
            </a:r>
          </a:p>
        </p:txBody>
      </p:sp>
      <p:sp>
        <p:nvSpPr>
          <p:cNvPr id="39942" name="Line 5">
            <a:extLst>
              <a:ext uri="{FF2B5EF4-FFF2-40B4-BE49-F238E27FC236}">
                <a16:creationId xmlns:a16="http://schemas.microsoft.com/office/drawing/2014/main" id="{FA36C063-9372-4746-9156-821D8A32F428}"/>
              </a:ext>
            </a:extLst>
          </p:cNvPr>
          <p:cNvSpPr>
            <a:spLocks noChangeShapeType="1"/>
          </p:cNvSpPr>
          <p:nvPr/>
        </p:nvSpPr>
        <p:spPr bwMode="auto">
          <a:xfrm>
            <a:off x="5070475" y="1976437"/>
            <a:ext cx="277813"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3" name="Line 6">
            <a:extLst>
              <a:ext uri="{FF2B5EF4-FFF2-40B4-BE49-F238E27FC236}">
                <a16:creationId xmlns:a16="http://schemas.microsoft.com/office/drawing/2014/main" id="{BDA441F8-DFE0-47C1-9E74-1EB4032E07E5}"/>
              </a:ext>
            </a:extLst>
          </p:cNvPr>
          <p:cNvSpPr>
            <a:spLocks noChangeShapeType="1"/>
          </p:cNvSpPr>
          <p:nvPr/>
        </p:nvSpPr>
        <p:spPr bwMode="auto">
          <a:xfrm flipH="1">
            <a:off x="5360988" y="1962150"/>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4" name="Line 7">
            <a:extLst>
              <a:ext uri="{FF2B5EF4-FFF2-40B4-BE49-F238E27FC236}">
                <a16:creationId xmlns:a16="http://schemas.microsoft.com/office/drawing/2014/main" id="{C2FB0AA3-BC0B-4F92-B18B-4550D005573F}"/>
              </a:ext>
            </a:extLst>
          </p:cNvPr>
          <p:cNvSpPr>
            <a:spLocks noChangeShapeType="1"/>
          </p:cNvSpPr>
          <p:nvPr/>
        </p:nvSpPr>
        <p:spPr bwMode="auto">
          <a:xfrm flipV="1">
            <a:off x="5070475" y="2620962"/>
            <a:ext cx="277813"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5" name="Line 8">
            <a:extLst>
              <a:ext uri="{FF2B5EF4-FFF2-40B4-BE49-F238E27FC236}">
                <a16:creationId xmlns:a16="http://schemas.microsoft.com/office/drawing/2014/main" id="{E9470E3F-71CD-465F-A2AE-60AFE2247C52}"/>
              </a:ext>
            </a:extLst>
          </p:cNvPr>
          <p:cNvSpPr>
            <a:spLocks noChangeShapeType="1"/>
          </p:cNvSpPr>
          <p:nvPr/>
        </p:nvSpPr>
        <p:spPr bwMode="auto">
          <a:xfrm>
            <a:off x="5080000" y="3248025"/>
            <a:ext cx="27305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6" name="Line 11">
            <a:extLst>
              <a:ext uri="{FF2B5EF4-FFF2-40B4-BE49-F238E27FC236}">
                <a16:creationId xmlns:a16="http://schemas.microsoft.com/office/drawing/2014/main" id="{105D6467-001D-4DC8-98B9-BDA41B31402C}"/>
              </a:ext>
            </a:extLst>
          </p:cNvPr>
          <p:cNvSpPr>
            <a:spLocks noChangeShapeType="1"/>
          </p:cNvSpPr>
          <p:nvPr/>
        </p:nvSpPr>
        <p:spPr bwMode="auto">
          <a:xfrm>
            <a:off x="5360988" y="2819400"/>
            <a:ext cx="10350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7" name="Text Box 26">
            <a:extLst>
              <a:ext uri="{FF2B5EF4-FFF2-40B4-BE49-F238E27FC236}">
                <a16:creationId xmlns:a16="http://schemas.microsoft.com/office/drawing/2014/main" id="{7E457D2D-6DA5-48C4-B83D-42D982F7DE27}"/>
              </a:ext>
            </a:extLst>
          </p:cNvPr>
          <p:cNvSpPr txBox="1">
            <a:spLocks noChangeArrowheads="1"/>
          </p:cNvSpPr>
          <p:nvPr/>
        </p:nvSpPr>
        <p:spPr bwMode="auto">
          <a:xfrm>
            <a:off x="5029200" y="165100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a:t>
            </a:r>
            <a:endParaRPr lang="en-US" altLang="zh-TW">
              <a:latin typeface="Comic Sans MS" panose="030F0702030302020204" pitchFamily="66" charset="0"/>
              <a:ea typeface="新細明體" panose="02020500000000000000" pitchFamily="18" charset="-120"/>
            </a:endParaRPr>
          </a:p>
        </p:txBody>
      </p:sp>
      <p:grpSp>
        <p:nvGrpSpPr>
          <p:cNvPr id="39948" name="Group 27">
            <a:extLst>
              <a:ext uri="{FF2B5EF4-FFF2-40B4-BE49-F238E27FC236}">
                <a16:creationId xmlns:a16="http://schemas.microsoft.com/office/drawing/2014/main" id="{B0DA9932-E673-4E64-8226-5A33994E1E70}"/>
              </a:ext>
            </a:extLst>
          </p:cNvPr>
          <p:cNvGrpSpPr>
            <a:grpSpLocks/>
          </p:cNvGrpSpPr>
          <p:nvPr/>
        </p:nvGrpSpPr>
        <p:grpSpPr bwMode="auto">
          <a:xfrm>
            <a:off x="5029200" y="2293937"/>
            <a:ext cx="1031875" cy="336550"/>
            <a:chOff x="3251" y="608"/>
            <a:chExt cx="650" cy="212"/>
          </a:xfrm>
        </p:grpSpPr>
        <p:sp>
          <p:nvSpPr>
            <p:cNvPr id="40015" name="Rectangle 28">
              <a:extLst>
                <a:ext uri="{FF2B5EF4-FFF2-40B4-BE49-F238E27FC236}">
                  <a16:creationId xmlns:a16="http://schemas.microsoft.com/office/drawing/2014/main" id="{0CAC2849-A21F-4E6F-87F9-C4D38E6262AB}"/>
                </a:ext>
              </a:extLst>
            </p:cNvPr>
            <p:cNvSpPr>
              <a:spLocks noChangeArrowheads="1"/>
            </p:cNvSpPr>
            <p:nvPr/>
          </p:nvSpPr>
          <p:spPr bwMode="auto">
            <a:xfrm>
              <a:off x="3306" y="657"/>
              <a:ext cx="525"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16" name="Text Box 29">
              <a:extLst>
                <a:ext uri="{FF2B5EF4-FFF2-40B4-BE49-F238E27FC236}">
                  <a16:creationId xmlns:a16="http://schemas.microsoft.com/office/drawing/2014/main" id="{399266CA-25B7-45EA-B2F9-7D0F6EADCD6E}"/>
                </a:ext>
              </a:extLst>
            </p:cNvPr>
            <p:cNvSpPr txBox="1">
              <a:spLocks noChangeArrowheads="1"/>
            </p:cNvSpPr>
            <p:nvPr/>
          </p:nvSpPr>
          <p:spPr bwMode="auto">
            <a:xfrm>
              <a:off x="3251" y="608"/>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223.1.1.2</a:t>
              </a:r>
              <a:endParaRPr lang="en-US" altLang="zh-TW">
                <a:latin typeface="Comic Sans MS" panose="030F0702030302020204" pitchFamily="66" charset="0"/>
                <a:ea typeface="新細明體" panose="02020500000000000000" pitchFamily="18" charset="-120"/>
              </a:endParaRPr>
            </a:p>
          </p:txBody>
        </p:sp>
      </p:grpSp>
      <p:sp>
        <p:nvSpPr>
          <p:cNvPr id="39949" name="Text Box 30">
            <a:extLst>
              <a:ext uri="{FF2B5EF4-FFF2-40B4-BE49-F238E27FC236}">
                <a16:creationId xmlns:a16="http://schemas.microsoft.com/office/drawing/2014/main" id="{D0F12398-9313-449D-AF74-1EAA55B3714F}"/>
              </a:ext>
            </a:extLst>
          </p:cNvPr>
          <p:cNvSpPr txBox="1">
            <a:spLocks noChangeArrowheads="1"/>
          </p:cNvSpPr>
          <p:nvPr/>
        </p:nvSpPr>
        <p:spPr bwMode="auto">
          <a:xfrm>
            <a:off x="4914900" y="327660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223.1.1.3</a:t>
            </a:r>
            <a:endParaRPr lang="en-US" altLang="zh-TW">
              <a:latin typeface="Comic Sans MS" panose="030F0702030302020204" pitchFamily="66" charset="0"/>
              <a:ea typeface="新細明體" panose="02020500000000000000" pitchFamily="18" charset="-120"/>
            </a:endParaRPr>
          </a:p>
        </p:txBody>
      </p:sp>
      <p:sp>
        <p:nvSpPr>
          <p:cNvPr id="39950" name="Text Box 31">
            <a:extLst>
              <a:ext uri="{FF2B5EF4-FFF2-40B4-BE49-F238E27FC236}">
                <a16:creationId xmlns:a16="http://schemas.microsoft.com/office/drawing/2014/main" id="{385EC17C-69D1-46B0-B475-FBA0EC7958F0}"/>
              </a:ext>
            </a:extLst>
          </p:cNvPr>
          <p:cNvSpPr txBox="1">
            <a:spLocks noChangeArrowheads="1"/>
          </p:cNvSpPr>
          <p:nvPr/>
        </p:nvSpPr>
        <p:spPr bwMode="auto">
          <a:xfrm>
            <a:off x="5661025" y="2516187"/>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223.1.1.4</a:t>
            </a:r>
            <a:endParaRPr lang="en-US" altLang="zh-TW">
              <a:latin typeface="Comic Sans MS" panose="030F0702030302020204" pitchFamily="66" charset="0"/>
              <a:ea typeface="新細明體" panose="02020500000000000000" pitchFamily="18" charset="-120"/>
            </a:endParaRPr>
          </a:p>
        </p:txBody>
      </p:sp>
      <p:sp>
        <p:nvSpPr>
          <p:cNvPr id="39951" name="Line 32">
            <a:extLst>
              <a:ext uri="{FF2B5EF4-FFF2-40B4-BE49-F238E27FC236}">
                <a16:creationId xmlns:a16="http://schemas.microsoft.com/office/drawing/2014/main" id="{06017B33-7F5D-44DB-9557-4AEC9700EF1A}"/>
              </a:ext>
            </a:extLst>
          </p:cNvPr>
          <p:cNvSpPr>
            <a:spLocks noChangeShapeType="1"/>
          </p:cNvSpPr>
          <p:nvPr/>
        </p:nvSpPr>
        <p:spPr bwMode="auto">
          <a:xfrm>
            <a:off x="6908800" y="2828925"/>
            <a:ext cx="10160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52" name="Text Box 33">
            <a:extLst>
              <a:ext uri="{FF2B5EF4-FFF2-40B4-BE49-F238E27FC236}">
                <a16:creationId xmlns:a16="http://schemas.microsoft.com/office/drawing/2014/main" id="{60A600C7-3859-4485-A4BC-80BAC7636F48}"/>
              </a:ext>
            </a:extLst>
          </p:cNvPr>
          <p:cNvSpPr txBox="1">
            <a:spLocks noChangeArrowheads="1"/>
          </p:cNvSpPr>
          <p:nvPr/>
        </p:nvSpPr>
        <p:spPr bwMode="auto">
          <a:xfrm>
            <a:off x="6781800" y="251777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223.1.2.9</a:t>
            </a:r>
            <a:endParaRPr lang="en-US" altLang="zh-TW">
              <a:latin typeface="Comic Sans MS" panose="030F0702030302020204" pitchFamily="66" charset="0"/>
              <a:ea typeface="新細明體" panose="02020500000000000000" pitchFamily="18" charset="-120"/>
            </a:endParaRPr>
          </a:p>
        </p:txBody>
      </p:sp>
      <p:sp>
        <p:nvSpPr>
          <p:cNvPr id="39953" name="Line 34">
            <a:extLst>
              <a:ext uri="{FF2B5EF4-FFF2-40B4-BE49-F238E27FC236}">
                <a16:creationId xmlns:a16="http://schemas.microsoft.com/office/drawing/2014/main" id="{A98F0486-472B-4046-BA61-AE5EAA3402EA}"/>
              </a:ext>
            </a:extLst>
          </p:cNvPr>
          <p:cNvSpPr>
            <a:spLocks noChangeShapeType="1"/>
          </p:cNvSpPr>
          <p:nvPr/>
        </p:nvSpPr>
        <p:spPr bwMode="auto">
          <a:xfrm flipH="1">
            <a:off x="7932738" y="2133600"/>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54" name="Line 36">
            <a:extLst>
              <a:ext uri="{FF2B5EF4-FFF2-40B4-BE49-F238E27FC236}">
                <a16:creationId xmlns:a16="http://schemas.microsoft.com/office/drawing/2014/main" id="{FA4F6BD2-B466-48FC-9D7C-004AAC23C432}"/>
              </a:ext>
            </a:extLst>
          </p:cNvPr>
          <p:cNvSpPr>
            <a:spLocks noChangeShapeType="1"/>
          </p:cNvSpPr>
          <p:nvPr/>
        </p:nvSpPr>
        <p:spPr bwMode="auto">
          <a:xfrm>
            <a:off x="7932738" y="2138362"/>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55" name="Line 38">
            <a:extLst>
              <a:ext uri="{FF2B5EF4-FFF2-40B4-BE49-F238E27FC236}">
                <a16:creationId xmlns:a16="http://schemas.microsoft.com/office/drawing/2014/main" id="{BD8DD3BB-0921-4C18-9357-7C9B32EAD45B}"/>
              </a:ext>
            </a:extLst>
          </p:cNvPr>
          <p:cNvSpPr>
            <a:spLocks noChangeShapeType="1"/>
          </p:cNvSpPr>
          <p:nvPr/>
        </p:nvSpPr>
        <p:spPr bwMode="auto">
          <a:xfrm>
            <a:off x="7932738" y="3409950"/>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9956" name="Group 39">
            <a:extLst>
              <a:ext uri="{FF2B5EF4-FFF2-40B4-BE49-F238E27FC236}">
                <a16:creationId xmlns:a16="http://schemas.microsoft.com/office/drawing/2014/main" id="{9CF63A0A-2D03-4AF3-968C-DF8954D116C6}"/>
              </a:ext>
            </a:extLst>
          </p:cNvPr>
          <p:cNvGrpSpPr>
            <a:grpSpLocks/>
          </p:cNvGrpSpPr>
          <p:nvPr/>
        </p:nvGrpSpPr>
        <p:grpSpPr bwMode="auto">
          <a:xfrm>
            <a:off x="7243763" y="3070225"/>
            <a:ext cx="1031875" cy="336550"/>
            <a:chOff x="4532" y="1229"/>
            <a:chExt cx="650" cy="212"/>
          </a:xfrm>
        </p:grpSpPr>
        <p:sp>
          <p:nvSpPr>
            <p:cNvPr id="40013" name="Rectangle 40">
              <a:extLst>
                <a:ext uri="{FF2B5EF4-FFF2-40B4-BE49-F238E27FC236}">
                  <a16:creationId xmlns:a16="http://schemas.microsoft.com/office/drawing/2014/main" id="{6AED2402-8990-43B1-8F95-2018E458C115}"/>
                </a:ext>
              </a:extLst>
            </p:cNvPr>
            <p:cNvSpPr>
              <a:spLocks noChangeArrowheads="1"/>
            </p:cNvSpPr>
            <p:nvPr/>
          </p:nvSpPr>
          <p:spPr bwMode="auto">
            <a:xfrm>
              <a:off x="4587" y="1284"/>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14" name="Text Box 41">
              <a:extLst>
                <a:ext uri="{FF2B5EF4-FFF2-40B4-BE49-F238E27FC236}">
                  <a16:creationId xmlns:a16="http://schemas.microsoft.com/office/drawing/2014/main" id="{70DD2877-28CE-49A7-814F-4CB954C903A2}"/>
                </a:ext>
              </a:extLst>
            </p:cNvPr>
            <p:cNvSpPr txBox="1">
              <a:spLocks noChangeArrowheads="1"/>
            </p:cNvSpPr>
            <p:nvPr/>
          </p:nvSpPr>
          <p:spPr bwMode="auto">
            <a:xfrm>
              <a:off x="4532" y="122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223.1.2.2</a:t>
              </a:r>
              <a:endParaRPr lang="en-US" altLang="zh-TW">
                <a:latin typeface="Comic Sans MS" panose="030F0702030302020204" pitchFamily="66" charset="0"/>
                <a:ea typeface="新細明體" panose="02020500000000000000" pitchFamily="18" charset="-120"/>
              </a:endParaRPr>
            </a:p>
          </p:txBody>
        </p:sp>
      </p:grpSp>
      <p:grpSp>
        <p:nvGrpSpPr>
          <p:cNvPr id="39957" name="Group 42">
            <a:extLst>
              <a:ext uri="{FF2B5EF4-FFF2-40B4-BE49-F238E27FC236}">
                <a16:creationId xmlns:a16="http://schemas.microsoft.com/office/drawing/2014/main" id="{A6ED5A70-CC5A-4CC3-B5E8-9935F20B25D3}"/>
              </a:ext>
            </a:extLst>
          </p:cNvPr>
          <p:cNvGrpSpPr>
            <a:grpSpLocks/>
          </p:cNvGrpSpPr>
          <p:nvPr/>
        </p:nvGrpSpPr>
        <p:grpSpPr bwMode="auto">
          <a:xfrm>
            <a:off x="7205663" y="2098675"/>
            <a:ext cx="1031875" cy="336550"/>
            <a:chOff x="4532" y="1229"/>
            <a:chExt cx="650" cy="212"/>
          </a:xfrm>
        </p:grpSpPr>
        <p:sp>
          <p:nvSpPr>
            <p:cNvPr id="40011" name="Rectangle 43">
              <a:extLst>
                <a:ext uri="{FF2B5EF4-FFF2-40B4-BE49-F238E27FC236}">
                  <a16:creationId xmlns:a16="http://schemas.microsoft.com/office/drawing/2014/main" id="{AF5FD63F-88F3-424E-A9B8-A40A74E10173}"/>
                </a:ext>
              </a:extLst>
            </p:cNvPr>
            <p:cNvSpPr>
              <a:spLocks noChangeArrowheads="1"/>
            </p:cNvSpPr>
            <p:nvPr/>
          </p:nvSpPr>
          <p:spPr bwMode="auto">
            <a:xfrm>
              <a:off x="4587" y="1284"/>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12" name="Text Box 44">
              <a:extLst>
                <a:ext uri="{FF2B5EF4-FFF2-40B4-BE49-F238E27FC236}">
                  <a16:creationId xmlns:a16="http://schemas.microsoft.com/office/drawing/2014/main" id="{AE7A1931-F729-4311-8871-9BA4DB70FC33}"/>
                </a:ext>
              </a:extLst>
            </p:cNvPr>
            <p:cNvSpPr txBox="1">
              <a:spLocks noChangeArrowheads="1"/>
            </p:cNvSpPr>
            <p:nvPr/>
          </p:nvSpPr>
          <p:spPr bwMode="auto">
            <a:xfrm>
              <a:off x="4532" y="122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223.1.2.1</a:t>
              </a:r>
              <a:endParaRPr lang="en-US" altLang="zh-TW">
                <a:latin typeface="Comic Sans MS" panose="030F0702030302020204" pitchFamily="66" charset="0"/>
                <a:ea typeface="新細明體" panose="02020500000000000000" pitchFamily="18" charset="-120"/>
              </a:endParaRPr>
            </a:p>
          </p:txBody>
        </p:sp>
      </p:grpSp>
      <p:sp>
        <p:nvSpPr>
          <p:cNvPr id="39958" name="Line 45">
            <a:extLst>
              <a:ext uri="{FF2B5EF4-FFF2-40B4-BE49-F238E27FC236}">
                <a16:creationId xmlns:a16="http://schemas.microsoft.com/office/drawing/2014/main" id="{66DF8E0D-F51D-43EE-90E7-FE271168C9F3}"/>
              </a:ext>
            </a:extLst>
          </p:cNvPr>
          <p:cNvSpPr>
            <a:spLocks noChangeShapeType="1"/>
          </p:cNvSpPr>
          <p:nvPr/>
        </p:nvSpPr>
        <p:spPr bwMode="auto">
          <a:xfrm flipH="1">
            <a:off x="6670675" y="3167062"/>
            <a:ext cx="0" cy="12906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59" name="Line 46">
            <a:extLst>
              <a:ext uri="{FF2B5EF4-FFF2-40B4-BE49-F238E27FC236}">
                <a16:creationId xmlns:a16="http://schemas.microsoft.com/office/drawing/2014/main" id="{7A1DD26F-7893-45C5-B4A8-7AC9A5F1A1AF}"/>
              </a:ext>
            </a:extLst>
          </p:cNvPr>
          <p:cNvSpPr>
            <a:spLocks noChangeShapeType="1"/>
          </p:cNvSpPr>
          <p:nvPr/>
        </p:nvSpPr>
        <p:spPr bwMode="auto">
          <a:xfrm flipH="1">
            <a:off x="6061075" y="4448175"/>
            <a:ext cx="11858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0" name="Line 47">
            <a:extLst>
              <a:ext uri="{FF2B5EF4-FFF2-40B4-BE49-F238E27FC236}">
                <a16:creationId xmlns:a16="http://schemas.microsoft.com/office/drawing/2014/main" id="{CB16B751-C8C6-4D4C-B00A-B3D1D46A00BD}"/>
              </a:ext>
            </a:extLst>
          </p:cNvPr>
          <p:cNvSpPr>
            <a:spLocks noChangeShapeType="1"/>
          </p:cNvSpPr>
          <p:nvPr/>
        </p:nvSpPr>
        <p:spPr bwMode="auto">
          <a:xfrm flipH="1" flipV="1">
            <a:off x="6057900" y="4440237"/>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1" name="Line 48">
            <a:extLst>
              <a:ext uri="{FF2B5EF4-FFF2-40B4-BE49-F238E27FC236}">
                <a16:creationId xmlns:a16="http://schemas.microsoft.com/office/drawing/2014/main" id="{C885343E-7B1F-40AC-9FDF-65E27AD67ED2}"/>
              </a:ext>
            </a:extLst>
          </p:cNvPr>
          <p:cNvSpPr>
            <a:spLocks noChangeShapeType="1"/>
          </p:cNvSpPr>
          <p:nvPr/>
        </p:nvSpPr>
        <p:spPr bwMode="auto">
          <a:xfrm flipH="1" flipV="1">
            <a:off x="7234238" y="4445000"/>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9962" name="Group 51">
            <a:extLst>
              <a:ext uri="{FF2B5EF4-FFF2-40B4-BE49-F238E27FC236}">
                <a16:creationId xmlns:a16="http://schemas.microsoft.com/office/drawing/2014/main" id="{51CC565E-6B0B-47DF-8594-E7CB592981D5}"/>
              </a:ext>
            </a:extLst>
          </p:cNvPr>
          <p:cNvGrpSpPr>
            <a:grpSpLocks/>
          </p:cNvGrpSpPr>
          <p:nvPr/>
        </p:nvGrpSpPr>
        <p:grpSpPr bwMode="auto">
          <a:xfrm>
            <a:off x="7205663" y="4322762"/>
            <a:ext cx="1031875" cy="336550"/>
            <a:chOff x="4532" y="1229"/>
            <a:chExt cx="650" cy="212"/>
          </a:xfrm>
        </p:grpSpPr>
        <p:sp>
          <p:nvSpPr>
            <p:cNvPr id="40009" name="Rectangle 52">
              <a:extLst>
                <a:ext uri="{FF2B5EF4-FFF2-40B4-BE49-F238E27FC236}">
                  <a16:creationId xmlns:a16="http://schemas.microsoft.com/office/drawing/2014/main" id="{65C390E2-DE09-49D2-B89E-FAE1AD410EE7}"/>
                </a:ext>
              </a:extLst>
            </p:cNvPr>
            <p:cNvSpPr>
              <a:spLocks noChangeArrowheads="1"/>
            </p:cNvSpPr>
            <p:nvPr/>
          </p:nvSpPr>
          <p:spPr bwMode="auto">
            <a:xfrm>
              <a:off x="4587" y="1284"/>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10" name="Text Box 53">
              <a:extLst>
                <a:ext uri="{FF2B5EF4-FFF2-40B4-BE49-F238E27FC236}">
                  <a16:creationId xmlns:a16="http://schemas.microsoft.com/office/drawing/2014/main" id="{5FCCF905-28C5-432E-AC04-CAB100BFF7A6}"/>
                </a:ext>
              </a:extLst>
            </p:cNvPr>
            <p:cNvSpPr txBox="1">
              <a:spLocks noChangeArrowheads="1"/>
            </p:cNvSpPr>
            <p:nvPr/>
          </p:nvSpPr>
          <p:spPr bwMode="auto">
            <a:xfrm>
              <a:off x="4532" y="122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a:t>
              </a:r>
              <a:endParaRPr lang="en-US" altLang="zh-TW">
                <a:latin typeface="Comic Sans MS" panose="030F0702030302020204" pitchFamily="66" charset="0"/>
                <a:ea typeface="新細明體" panose="02020500000000000000" pitchFamily="18" charset="-120"/>
              </a:endParaRPr>
            </a:p>
          </p:txBody>
        </p:sp>
      </p:grpSp>
      <p:grpSp>
        <p:nvGrpSpPr>
          <p:cNvPr id="39963" name="Group 54">
            <a:extLst>
              <a:ext uri="{FF2B5EF4-FFF2-40B4-BE49-F238E27FC236}">
                <a16:creationId xmlns:a16="http://schemas.microsoft.com/office/drawing/2014/main" id="{F18C6D28-4692-40F3-ADE9-ADF7562273D4}"/>
              </a:ext>
            </a:extLst>
          </p:cNvPr>
          <p:cNvGrpSpPr>
            <a:grpSpLocks/>
          </p:cNvGrpSpPr>
          <p:nvPr/>
        </p:nvGrpSpPr>
        <p:grpSpPr bwMode="auto">
          <a:xfrm>
            <a:off x="5057775" y="4351337"/>
            <a:ext cx="1031875" cy="336550"/>
            <a:chOff x="4532" y="1229"/>
            <a:chExt cx="650" cy="212"/>
          </a:xfrm>
        </p:grpSpPr>
        <p:sp>
          <p:nvSpPr>
            <p:cNvPr id="40007" name="Rectangle 55">
              <a:extLst>
                <a:ext uri="{FF2B5EF4-FFF2-40B4-BE49-F238E27FC236}">
                  <a16:creationId xmlns:a16="http://schemas.microsoft.com/office/drawing/2014/main" id="{3CA946FB-F36F-461F-A2E4-D219DB1C7D14}"/>
                </a:ext>
              </a:extLst>
            </p:cNvPr>
            <p:cNvSpPr>
              <a:spLocks noChangeArrowheads="1"/>
            </p:cNvSpPr>
            <p:nvPr/>
          </p:nvSpPr>
          <p:spPr bwMode="auto">
            <a:xfrm>
              <a:off x="4587" y="1284"/>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08" name="Text Box 56">
              <a:extLst>
                <a:ext uri="{FF2B5EF4-FFF2-40B4-BE49-F238E27FC236}">
                  <a16:creationId xmlns:a16="http://schemas.microsoft.com/office/drawing/2014/main" id="{4DE38517-F66E-4E1F-AB4E-1597644D8549}"/>
                </a:ext>
              </a:extLst>
            </p:cNvPr>
            <p:cNvSpPr txBox="1">
              <a:spLocks noChangeArrowheads="1"/>
            </p:cNvSpPr>
            <p:nvPr/>
          </p:nvSpPr>
          <p:spPr bwMode="auto">
            <a:xfrm>
              <a:off x="4532" y="122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223.1.3.1</a:t>
              </a:r>
              <a:endParaRPr lang="en-US" altLang="zh-TW">
                <a:latin typeface="Comic Sans MS" panose="030F0702030302020204" pitchFamily="66" charset="0"/>
                <a:ea typeface="新細明體" panose="02020500000000000000" pitchFamily="18" charset="-120"/>
              </a:endParaRPr>
            </a:p>
          </p:txBody>
        </p:sp>
      </p:grpSp>
      <p:grpSp>
        <p:nvGrpSpPr>
          <p:cNvPr id="39964" name="Group 57">
            <a:extLst>
              <a:ext uri="{FF2B5EF4-FFF2-40B4-BE49-F238E27FC236}">
                <a16:creationId xmlns:a16="http://schemas.microsoft.com/office/drawing/2014/main" id="{814B07F1-56BA-4B37-ADE2-2152D12B82FF}"/>
              </a:ext>
            </a:extLst>
          </p:cNvPr>
          <p:cNvGrpSpPr>
            <a:grpSpLocks/>
          </p:cNvGrpSpPr>
          <p:nvPr/>
        </p:nvGrpSpPr>
        <p:grpSpPr bwMode="auto">
          <a:xfrm>
            <a:off x="6057900" y="3213100"/>
            <a:ext cx="1144588" cy="336550"/>
            <a:chOff x="4532" y="1229"/>
            <a:chExt cx="721" cy="212"/>
          </a:xfrm>
        </p:grpSpPr>
        <p:sp>
          <p:nvSpPr>
            <p:cNvPr id="40005" name="Rectangle 58">
              <a:extLst>
                <a:ext uri="{FF2B5EF4-FFF2-40B4-BE49-F238E27FC236}">
                  <a16:creationId xmlns:a16="http://schemas.microsoft.com/office/drawing/2014/main" id="{BDCF42EF-DE7A-4090-BE1B-F877242D33CC}"/>
                </a:ext>
              </a:extLst>
            </p:cNvPr>
            <p:cNvSpPr>
              <a:spLocks noChangeArrowheads="1"/>
            </p:cNvSpPr>
            <p:nvPr/>
          </p:nvSpPr>
          <p:spPr bwMode="auto">
            <a:xfrm>
              <a:off x="4587" y="1284"/>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006" name="Text Box 59">
              <a:extLst>
                <a:ext uri="{FF2B5EF4-FFF2-40B4-BE49-F238E27FC236}">
                  <a16:creationId xmlns:a16="http://schemas.microsoft.com/office/drawing/2014/main" id="{27BF10EE-8C80-4D6D-964C-5EC58F9D9E16}"/>
                </a:ext>
              </a:extLst>
            </p:cNvPr>
            <p:cNvSpPr txBox="1">
              <a:spLocks noChangeArrowheads="1"/>
            </p:cNvSpPr>
            <p:nvPr/>
          </p:nvSpPr>
          <p:spPr bwMode="auto">
            <a:xfrm>
              <a:off x="4532" y="1229"/>
              <a:ext cx="7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223.1.3.27</a:t>
              </a:r>
              <a:endParaRPr lang="en-US" altLang="zh-TW">
                <a:latin typeface="Comic Sans MS" panose="030F0702030302020204" pitchFamily="66" charset="0"/>
                <a:ea typeface="新細明體" panose="02020500000000000000" pitchFamily="18" charset="-120"/>
              </a:endParaRPr>
            </a:p>
          </p:txBody>
        </p:sp>
      </p:grpSp>
      <p:sp>
        <p:nvSpPr>
          <p:cNvPr id="39965" name="Text Box 60">
            <a:extLst>
              <a:ext uri="{FF2B5EF4-FFF2-40B4-BE49-F238E27FC236}">
                <a16:creationId xmlns:a16="http://schemas.microsoft.com/office/drawing/2014/main" id="{D2A52B28-F118-4969-9EE7-DB9AA0041605}"/>
              </a:ext>
            </a:extLst>
          </p:cNvPr>
          <p:cNvSpPr txBox="1">
            <a:spLocks noChangeArrowheads="1"/>
          </p:cNvSpPr>
          <p:nvPr/>
        </p:nvSpPr>
        <p:spPr bwMode="auto">
          <a:xfrm>
            <a:off x="4038600" y="5502275"/>
            <a:ext cx="50434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 = 11011111 00000001 00000001 00000001</a:t>
            </a:r>
            <a:endParaRPr lang="en-US" altLang="zh-TW">
              <a:latin typeface="Comic Sans MS" panose="030F0702030302020204" pitchFamily="66" charset="0"/>
              <a:ea typeface="新細明體" panose="02020500000000000000" pitchFamily="18" charset="-120"/>
            </a:endParaRPr>
          </a:p>
        </p:txBody>
      </p:sp>
      <p:sp>
        <p:nvSpPr>
          <p:cNvPr id="39966" name="Freeform 61">
            <a:extLst>
              <a:ext uri="{FF2B5EF4-FFF2-40B4-BE49-F238E27FC236}">
                <a16:creationId xmlns:a16="http://schemas.microsoft.com/office/drawing/2014/main" id="{A6DD37E0-A37D-4F39-8047-272D578F3E22}"/>
              </a:ext>
            </a:extLst>
          </p:cNvPr>
          <p:cNvSpPr>
            <a:spLocks/>
          </p:cNvSpPr>
          <p:nvPr/>
        </p:nvSpPr>
        <p:spPr bwMode="auto">
          <a:xfrm>
            <a:off x="5216525" y="5757862"/>
            <a:ext cx="892175" cy="92075"/>
          </a:xfrm>
          <a:custGeom>
            <a:avLst/>
            <a:gdLst>
              <a:gd name="T0" fmla="*/ 0 w 562"/>
              <a:gd name="T1" fmla="*/ 0 h 58"/>
              <a:gd name="T2" fmla="*/ 0 w 562"/>
              <a:gd name="T3" fmla="*/ 2147483647 h 58"/>
              <a:gd name="T4" fmla="*/ 2147483647 w 562"/>
              <a:gd name="T5" fmla="*/ 2147483647 h 58"/>
              <a:gd name="T6" fmla="*/ 2147483647 w 562"/>
              <a:gd name="T7" fmla="*/ 2147483647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 h="58">
                <a:moveTo>
                  <a:pt x="0" y="0"/>
                </a:moveTo>
                <a:lnTo>
                  <a:pt x="0" y="58"/>
                </a:lnTo>
                <a:lnTo>
                  <a:pt x="562" y="58"/>
                </a:lnTo>
                <a:lnTo>
                  <a:pt x="562" y="16"/>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7" name="Freeform 62">
            <a:extLst>
              <a:ext uri="{FF2B5EF4-FFF2-40B4-BE49-F238E27FC236}">
                <a16:creationId xmlns:a16="http://schemas.microsoft.com/office/drawing/2014/main" id="{7F4214A5-EF13-40A2-95B7-7E5EA5B566D7}"/>
              </a:ext>
            </a:extLst>
          </p:cNvPr>
          <p:cNvSpPr>
            <a:spLocks/>
          </p:cNvSpPr>
          <p:nvPr/>
        </p:nvSpPr>
        <p:spPr bwMode="auto">
          <a:xfrm>
            <a:off x="6178550" y="5776912"/>
            <a:ext cx="892175"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8" name="Freeform 63">
            <a:extLst>
              <a:ext uri="{FF2B5EF4-FFF2-40B4-BE49-F238E27FC236}">
                <a16:creationId xmlns:a16="http://schemas.microsoft.com/office/drawing/2014/main" id="{7FD06CBC-3D2C-4519-BEC2-BBA1A65AC437}"/>
              </a:ext>
            </a:extLst>
          </p:cNvPr>
          <p:cNvSpPr>
            <a:spLocks/>
          </p:cNvSpPr>
          <p:nvPr/>
        </p:nvSpPr>
        <p:spPr bwMode="auto">
          <a:xfrm>
            <a:off x="7143750" y="5780087"/>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9" name="Freeform 64">
            <a:extLst>
              <a:ext uri="{FF2B5EF4-FFF2-40B4-BE49-F238E27FC236}">
                <a16:creationId xmlns:a16="http://schemas.microsoft.com/office/drawing/2014/main" id="{E4F3ADC4-7037-4C00-A82A-15BD37355A87}"/>
              </a:ext>
            </a:extLst>
          </p:cNvPr>
          <p:cNvSpPr>
            <a:spLocks/>
          </p:cNvSpPr>
          <p:nvPr/>
        </p:nvSpPr>
        <p:spPr bwMode="auto">
          <a:xfrm>
            <a:off x="8108950" y="5783262"/>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70" name="Text Box 65">
            <a:extLst>
              <a:ext uri="{FF2B5EF4-FFF2-40B4-BE49-F238E27FC236}">
                <a16:creationId xmlns:a16="http://schemas.microsoft.com/office/drawing/2014/main" id="{D320A17C-F103-4E6E-94E0-A2CA7660832A}"/>
              </a:ext>
            </a:extLst>
          </p:cNvPr>
          <p:cNvSpPr txBox="1">
            <a:spLocks noChangeArrowheads="1"/>
          </p:cNvSpPr>
          <p:nvPr/>
        </p:nvSpPr>
        <p:spPr bwMode="auto">
          <a:xfrm>
            <a:off x="5414963" y="5978525"/>
            <a:ext cx="522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a:t>
            </a:r>
            <a:endParaRPr lang="en-US" altLang="zh-TW">
              <a:latin typeface="Comic Sans MS" panose="030F0702030302020204" pitchFamily="66" charset="0"/>
              <a:ea typeface="新細明體" panose="02020500000000000000" pitchFamily="18" charset="-120"/>
            </a:endParaRPr>
          </a:p>
        </p:txBody>
      </p:sp>
      <p:sp>
        <p:nvSpPr>
          <p:cNvPr id="39971" name="Text Box 66">
            <a:extLst>
              <a:ext uri="{FF2B5EF4-FFF2-40B4-BE49-F238E27FC236}">
                <a16:creationId xmlns:a16="http://schemas.microsoft.com/office/drawing/2014/main" id="{8829B838-9AB0-467D-BE1A-65A9133FFAEA}"/>
              </a:ext>
            </a:extLst>
          </p:cNvPr>
          <p:cNvSpPr txBox="1">
            <a:spLocks noChangeArrowheads="1"/>
          </p:cNvSpPr>
          <p:nvPr/>
        </p:nvSpPr>
        <p:spPr bwMode="auto">
          <a:xfrm>
            <a:off x="6457950" y="5988050"/>
            <a:ext cx="2968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1</a:t>
            </a:r>
            <a:endParaRPr lang="en-US" altLang="zh-TW">
              <a:latin typeface="Comic Sans MS" panose="030F0702030302020204" pitchFamily="66" charset="0"/>
              <a:ea typeface="新細明體" panose="02020500000000000000" pitchFamily="18" charset="-120"/>
            </a:endParaRPr>
          </a:p>
        </p:txBody>
      </p:sp>
      <p:sp>
        <p:nvSpPr>
          <p:cNvPr id="39972" name="Text Box 67">
            <a:extLst>
              <a:ext uri="{FF2B5EF4-FFF2-40B4-BE49-F238E27FC236}">
                <a16:creationId xmlns:a16="http://schemas.microsoft.com/office/drawing/2014/main" id="{7FDA4856-0FB3-4617-99CD-38E5FE44E32E}"/>
              </a:ext>
            </a:extLst>
          </p:cNvPr>
          <p:cNvSpPr txBox="1">
            <a:spLocks noChangeArrowheads="1"/>
          </p:cNvSpPr>
          <p:nvPr/>
        </p:nvSpPr>
        <p:spPr bwMode="auto">
          <a:xfrm>
            <a:off x="8415338" y="5988050"/>
            <a:ext cx="2968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1</a:t>
            </a:r>
            <a:endParaRPr lang="en-US" altLang="zh-TW">
              <a:latin typeface="Comic Sans MS" panose="030F0702030302020204" pitchFamily="66" charset="0"/>
              <a:ea typeface="新細明體" panose="02020500000000000000" pitchFamily="18" charset="-120"/>
            </a:endParaRPr>
          </a:p>
        </p:txBody>
      </p:sp>
      <p:sp>
        <p:nvSpPr>
          <p:cNvPr id="39973" name="Text Box 68">
            <a:extLst>
              <a:ext uri="{FF2B5EF4-FFF2-40B4-BE49-F238E27FC236}">
                <a16:creationId xmlns:a16="http://schemas.microsoft.com/office/drawing/2014/main" id="{51A13801-9657-4B04-A505-AAC52CD289A4}"/>
              </a:ext>
            </a:extLst>
          </p:cNvPr>
          <p:cNvSpPr txBox="1">
            <a:spLocks noChangeArrowheads="1"/>
          </p:cNvSpPr>
          <p:nvPr/>
        </p:nvSpPr>
        <p:spPr bwMode="auto">
          <a:xfrm>
            <a:off x="7396163" y="5988050"/>
            <a:ext cx="2968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1</a:t>
            </a:r>
            <a:endParaRPr lang="en-US" altLang="zh-TW">
              <a:latin typeface="Comic Sans MS" panose="030F0702030302020204" pitchFamily="66" charset="0"/>
              <a:ea typeface="新細明體" panose="02020500000000000000" pitchFamily="18" charset="-120"/>
            </a:endParaRPr>
          </a:p>
        </p:txBody>
      </p:sp>
      <p:grpSp>
        <p:nvGrpSpPr>
          <p:cNvPr id="39974" name="Group 73">
            <a:extLst>
              <a:ext uri="{FF2B5EF4-FFF2-40B4-BE49-F238E27FC236}">
                <a16:creationId xmlns:a16="http://schemas.microsoft.com/office/drawing/2014/main" id="{0A5E9DF7-51A5-4FDD-9D59-F22817D13FE4}"/>
              </a:ext>
            </a:extLst>
          </p:cNvPr>
          <p:cNvGrpSpPr>
            <a:grpSpLocks/>
          </p:cNvGrpSpPr>
          <p:nvPr/>
        </p:nvGrpSpPr>
        <p:grpSpPr bwMode="auto">
          <a:xfrm>
            <a:off x="4427538" y="1689100"/>
            <a:ext cx="641350" cy="558800"/>
            <a:chOff x="-44" y="1473"/>
            <a:chExt cx="981" cy="1105"/>
          </a:xfrm>
        </p:grpSpPr>
        <p:pic>
          <p:nvPicPr>
            <p:cNvPr id="40003" name="Picture 74" descr="desktop_computer_stylized_medium">
              <a:extLst>
                <a:ext uri="{FF2B5EF4-FFF2-40B4-BE49-F238E27FC236}">
                  <a16:creationId xmlns:a16="http://schemas.microsoft.com/office/drawing/2014/main" id="{ED734256-712C-4D76-BDCD-22E1E585B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4" name="Freeform 75">
              <a:extLst>
                <a:ext uri="{FF2B5EF4-FFF2-40B4-BE49-F238E27FC236}">
                  <a16:creationId xmlns:a16="http://schemas.microsoft.com/office/drawing/2014/main" id="{E8042B5B-CDB7-4B54-B7E7-DB2163908F55}"/>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75" name="Group 80">
            <a:extLst>
              <a:ext uri="{FF2B5EF4-FFF2-40B4-BE49-F238E27FC236}">
                <a16:creationId xmlns:a16="http://schemas.microsoft.com/office/drawing/2014/main" id="{ADACA5D7-1F4E-425A-A5FA-F84131FDA411}"/>
              </a:ext>
            </a:extLst>
          </p:cNvPr>
          <p:cNvGrpSpPr>
            <a:grpSpLocks/>
          </p:cNvGrpSpPr>
          <p:nvPr/>
        </p:nvGrpSpPr>
        <p:grpSpPr bwMode="auto">
          <a:xfrm>
            <a:off x="4422775" y="2287587"/>
            <a:ext cx="641350" cy="558800"/>
            <a:chOff x="-44" y="1473"/>
            <a:chExt cx="981" cy="1105"/>
          </a:xfrm>
        </p:grpSpPr>
        <p:pic>
          <p:nvPicPr>
            <p:cNvPr id="40001" name="Picture 81" descr="desktop_computer_stylized_medium">
              <a:extLst>
                <a:ext uri="{FF2B5EF4-FFF2-40B4-BE49-F238E27FC236}">
                  <a16:creationId xmlns:a16="http://schemas.microsoft.com/office/drawing/2014/main" id="{6B151F10-A750-4ECB-81C8-CFC1B8DEE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2" name="Freeform 82">
              <a:extLst>
                <a:ext uri="{FF2B5EF4-FFF2-40B4-BE49-F238E27FC236}">
                  <a16:creationId xmlns:a16="http://schemas.microsoft.com/office/drawing/2014/main" id="{16A64F2F-F936-47F9-8AB5-750F1636D50B}"/>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76" name="Group 83">
            <a:extLst>
              <a:ext uri="{FF2B5EF4-FFF2-40B4-BE49-F238E27FC236}">
                <a16:creationId xmlns:a16="http://schemas.microsoft.com/office/drawing/2014/main" id="{607F9E5B-DD6B-46CD-B2A8-058E1A9C398B}"/>
              </a:ext>
            </a:extLst>
          </p:cNvPr>
          <p:cNvGrpSpPr>
            <a:grpSpLocks/>
          </p:cNvGrpSpPr>
          <p:nvPr/>
        </p:nvGrpSpPr>
        <p:grpSpPr bwMode="auto">
          <a:xfrm>
            <a:off x="4451350" y="2897187"/>
            <a:ext cx="641350" cy="558800"/>
            <a:chOff x="-44" y="1473"/>
            <a:chExt cx="981" cy="1105"/>
          </a:xfrm>
        </p:grpSpPr>
        <p:pic>
          <p:nvPicPr>
            <p:cNvPr id="39999" name="Picture 84" descr="desktop_computer_stylized_medium">
              <a:extLst>
                <a:ext uri="{FF2B5EF4-FFF2-40B4-BE49-F238E27FC236}">
                  <a16:creationId xmlns:a16="http://schemas.microsoft.com/office/drawing/2014/main" id="{5605B20F-3AD6-4C72-A00A-D9FF61DA8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0" name="Freeform 85">
              <a:extLst>
                <a:ext uri="{FF2B5EF4-FFF2-40B4-BE49-F238E27FC236}">
                  <a16:creationId xmlns:a16="http://schemas.microsoft.com/office/drawing/2014/main" id="{7554B470-2E55-463C-BD97-B2C1E4A49849}"/>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77" name="Group 87">
            <a:extLst>
              <a:ext uri="{FF2B5EF4-FFF2-40B4-BE49-F238E27FC236}">
                <a16:creationId xmlns:a16="http://schemas.microsoft.com/office/drawing/2014/main" id="{36AD2E90-6CFF-4999-ABCA-6295E3695550}"/>
              </a:ext>
            </a:extLst>
          </p:cNvPr>
          <p:cNvGrpSpPr>
            <a:grpSpLocks/>
          </p:cNvGrpSpPr>
          <p:nvPr/>
        </p:nvGrpSpPr>
        <p:grpSpPr bwMode="auto">
          <a:xfrm flipH="1">
            <a:off x="8159750" y="1846262"/>
            <a:ext cx="641350" cy="558800"/>
            <a:chOff x="-44" y="1473"/>
            <a:chExt cx="981" cy="1105"/>
          </a:xfrm>
        </p:grpSpPr>
        <p:pic>
          <p:nvPicPr>
            <p:cNvPr id="39997" name="Picture 88" descr="desktop_computer_stylized_medium">
              <a:extLst>
                <a:ext uri="{FF2B5EF4-FFF2-40B4-BE49-F238E27FC236}">
                  <a16:creationId xmlns:a16="http://schemas.microsoft.com/office/drawing/2014/main" id="{0A506022-D5BB-4172-86C2-86ECDBEC0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8" name="Freeform 89">
              <a:extLst>
                <a:ext uri="{FF2B5EF4-FFF2-40B4-BE49-F238E27FC236}">
                  <a16:creationId xmlns:a16="http://schemas.microsoft.com/office/drawing/2014/main" id="{702E0ED9-D08A-4CB1-9890-E738D3434192}"/>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78" name="Group 90">
            <a:extLst>
              <a:ext uri="{FF2B5EF4-FFF2-40B4-BE49-F238E27FC236}">
                <a16:creationId xmlns:a16="http://schemas.microsoft.com/office/drawing/2014/main" id="{0E9AA963-2E05-4750-8D15-12702839A7EF}"/>
              </a:ext>
            </a:extLst>
          </p:cNvPr>
          <p:cNvGrpSpPr>
            <a:grpSpLocks/>
          </p:cNvGrpSpPr>
          <p:nvPr/>
        </p:nvGrpSpPr>
        <p:grpSpPr bwMode="auto">
          <a:xfrm flipH="1">
            <a:off x="8234363" y="3125787"/>
            <a:ext cx="641350" cy="558800"/>
            <a:chOff x="-44" y="1473"/>
            <a:chExt cx="981" cy="1105"/>
          </a:xfrm>
        </p:grpSpPr>
        <p:pic>
          <p:nvPicPr>
            <p:cNvPr id="39995" name="Picture 91" descr="desktop_computer_stylized_medium">
              <a:extLst>
                <a:ext uri="{FF2B5EF4-FFF2-40B4-BE49-F238E27FC236}">
                  <a16:creationId xmlns:a16="http://schemas.microsoft.com/office/drawing/2014/main" id="{C87759DC-3535-411A-9683-C84B8BF9E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6" name="Freeform 92">
              <a:extLst>
                <a:ext uri="{FF2B5EF4-FFF2-40B4-BE49-F238E27FC236}">
                  <a16:creationId xmlns:a16="http://schemas.microsoft.com/office/drawing/2014/main" id="{9D28E3ED-754B-4DE2-8015-9E635605CF36}"/>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79" name="Group 93">
            <a:extLst>
              <a:ext uri="{FF2B5EF4-FFF2-40B4-BE49-F238E27FC236}">
                <a16:creationId xmlns:a16="http://schemas.microsoft.com/office/drawing/2014/main" id="{F4CE0E4F-5865-4238-94FA-2D27A4BB1FFC}"/>
              </a:ext>
            </a:extLst>
          </p:cNvPr>
          <p:cNvGrpSpPr>
            <a:grpSpLocks/>
          </p:cNvGrpSpPr>
          <p:nvPr/>
        </p:nvGrpSpPr>
        <p:grpSpPr bwMode="auto">
          <a:xfrm flipH="1">
            <a:off x="7026275" y="4649787"/>
            <a:ext cx="641350" cy="558800"/>
            <a:chOff x="-44" y="1473"/>
            <a:chExt cx="981" cy="1105"/>
          </a:xfrm>
        </p:grpSpPr>
        <p:pic>
          <p:nvPicPr>
            <p:cNvPr id="39993" name="Picture 94" descr="desktop_computer_stylized_medium">
              <a:extLst>
                <a:ext uri="{FF2B5EF4-FFF2-40B4-BE49-F238E27FC236}">
                  <a16:creationId xmlns:a16="http://schemas.microsoft.com/office/drawing/2014/main" id="{1C7462AF-96A0-48A8-939C-5B4D1EE82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4" name="Freeform 95">
              <a:extLst>
                <a:ext uri="{FF2B5EF4-FFF2-40B4-BE49-F238E27FC236}">
                  <a16:creationId xmlns:a16="http://schemas.microsoft.com/office/drawing/2014/main" id="{F82D7CB0-1877-4E49-8981-BE2B97E48B57}"/>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80" name="Group 96">
            <a:extLst>
              <a:ext uri="{FF2B5EF4-FFF2-40B4-BE49-F238E27FC236}">
                <a16:creationId xmlns:a16="http://schemas.microsoft.com/office/drawing/2014/main" id="{577E8F64-B0CA-4929-8168-5D62B0FD358F}"/>
              </a:ext>
            </a:extLst>
          </p:cNvPr>
          <p:cNvGrpSpPr>
            <a:grpSpLocks/>
          </p:cNvGrpSpPr>
          <p:nvPr/>
        </p:nvGrpSpPr>
        <p:grpSpPr bwMode="auto">
          <a:xfrm flipH="1">
            <a:off x="5862638" y="4691062"/>
            <a:ext cx="641350" cy="558800"/>
            <a:chOff x="-44" y="1473"/>
            <a:chExt cx="981" cy="1105"/>
          </a:xfrm>
        </p:grpSpPr>
        <p:pic>
          <p:nvPicPr>
            <p:cNvPr id="39991" name="Picture 97" descr="desktop_computer_stylized_medium">
              <a:extLst>
                <a:ext uri="{FF2B5EF4-FFF2-40B4-BE49-F238E27FC236}">
                  <a16:creationId xmlns:a16="http://schemas.microsoft.com/office/drawing/2014/main" id="{888995BB-CAB1-4E81-8A72-34461FDBC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2" name="Freeform 98">
              <a:extLst>
                <a:ext uri="{FF2B5EF4-FFF2-40B4-BE49-F238E27FC236}">
                  <a16:creationId xmlns:a16="http://schemas.microsoft.com/office/drawing/2014/main" id="{CA646FB3-B164-46BB-B01C-AD7AF592C428}"/>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39981" name="Group 99">
            <a:extLst>
              <a:ext uri="{FF2B5EF4-FFF2-40B4-BE49-F238E27FC236}">
                <a16:creationId xmlns:a16="http://schemas.microsoft.com/office/drawing/2014/main" id="{75F168F2-A460-4B75-8A02-7E6F708D17A2}"/>
              </a:ext>
            </a:extLst>
          </p:cNvPr>
          <p:cNvGrpSpPr>
            <a:grpSpLocks/>
          </p:cNvGrpSpPr>
          <p:nvPr/>
        </p:nvGrpSpPr>
        <p:grpSpPr bwMode="auto">
          <a:xfrm>
            <a:off x="6291263" y="2784475"/>
            <a:ext cx="698500" cy="355600"/>
            <a:chOff x="4396" y="1245"/>
            <a:chExt cx="672" cy="248"/>
          </a:xfrm>
        </p:grpSpPr>
        <p:sp>
          <p:nvSpPr>
            <p:cNvPr id="39983" name="Oval 407">
              <a:extLst>
                <a:ext uri="{FF2B5EF4-FFF2-40B4-BE49-F238E27FC236}">
                  <a16:creationId xmlns:a16="http://schemas.microsoft.com/office/drawing/2014/main" id="{EDD8196B-E948-4855-84D0-B0C88995DFC9}"/>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39984" name="Rectangle 410">
              <a:extLst>
                <a:ext uri="{FF2B5EF4-FFF2-40B4-BE49-F238E27FC236}">
                  <a16:creationId xmlns:a16="http://schemas.microsoft.com/office/drawing/2014/main" id="{21F3C07B-6045-48D5-A402-81954BA9E887}"/>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39985" name="Oval 411">
              <a:extLst>
                <a:ext uri="{FF2B5EF4-FFF2-40B4-BE49-F238E27FC236}">
                  <a16:creationId xmlns:a16="http://schemas.microsoft.com/office/drawing/2014/main" id="{91BCB3B9-B88A-4D7F-8FE8-AB9CB81C02CD}"/>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39986" name="Group 103">
              <a:extLst>
                <a:ext uri="{FF2B5EF4-FFF2-40B4-BE49-F238E27FC236}">
                  <a16:creationId xmlns:a16="http://schemas.microsoft.com/office/drawing/2014/main" id="{B978E029-3DEA-46B8-8873-EDFC46367045}"/>
                </a:ext>
              </a:extLst>
            </p:cNvPr>
            <p:cNvGrpSpPr>
              <a:grpSpLocks/>
            </p:cNvGrpSpPr>
            <p:nvPr/>
          </p:nvGrpSpPr>
          <p:grpSpPr bwMode="auto">
            <a:xfrm>
              <a:off x="4530" y="1287"/>
              <a:ext cx="377" cy="75"/>
              <a:chOff x="2468" y="1332"/>
              <a:chExt cx="310" cy="60"/>
            </a:xfrm>
          </p:grpSpPr>
          <p:sp>
            <p:nvSpPr>
              <p:cNvPr id="39989" name="Freeform 104">
                <a:extLst>
                  <a:ext uri="{FF2B5EF4-FFF2-40B4-BE49-F238E27FC236}">
                    <a16:creationId xmlns:a16="http://schemas.microsoft.com/office/drawing/2014/main" id="{534FF3E3-44DD-47E5-95D2-983C67B33E3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90" name="Freeform 105">
                <a:extLst>
                  <a:ext uri="{FF2B5EF4-FFF2-40B4-BE49-F238E27FC236}">
                    <a16:creationId xmlns:a16="http://schemas.microsoft.com/office/drawing/2014/main" id="{26FD4D88-75EC-4265-85DC-A9A100FB9C4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9987" name="Line 106">
              <a:extLst>
                <a:ext uri="{FF2B5EF4-FFF2-40B4-BE49-F238E27FC236}">
                  <a16:creationId xmlns:a16="http://schemas.microsoft.com/office/drawing/2014/main" id="{BFF680CA-E090-4372-A555-60DA354F2022}"/>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88" name="Line 107">
              <a:extLst>
                <a:ext uri="{FF2B5EF4-FFF2-40B4-BE49-F238E27FC236}">
                  <a16:creationId xmlns:a16="http://schemas.microsoft.com/office/drawing/2014/main" id="{9AA34C62-AFA6-4071-9232-E88909D766AA}"/>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7" name="頁尾版面配置區 6">
            <a:extLst>
              <a:ext uri="{FF2B5EF4-FFF2-40B4-BE49-F238E27FC236}">
                <a16:creationId xmlns:a16="http://schemas.microsoft.com/office/drawing/2014/main" id="{081A3031-1C54-4615-8EDC-8D95494A3729}"/>
              </a:ext>
            </a:extLst>
          </p:cNvPr>
          <p:cNvSpPr>
            <a:spLocks noGrp="1"/>
          </p:cNvSpPr>
          <p:nvPr>
            <p:ph type="ftr" sz="quarter" idx="11"/>
          </p:nvPr>
        </p:nvSpPr>
        <p:spPr/>
        <p:txBody>
          <a:bodyPr/>
          <a:lstStyle/>
          <a:p>
            <a:endParaRPr lang="zh-TW"/>
          </a:p>
        </p:txBody>
      </p:sp>
      <p:sp>
        <p:nvSpPr>
          <p:cNvPr id="8" name="投影片編號版面配置區 7">
            <a:extLst>
              <a:ext uri="{FF2B5EF4-FFF2-40B4-BE49-F238E27FC236}">
                <a16:creationId xmlns:a16="http://schemas.microsoft.com/office/drawing/2014/main" id="{CC746F61-AC81-4445-A065-5AD43553C20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64</a:t>
            </a:fld>
            <a:endParaRPr lang="en-US" altLang="zh-TW"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a:extLst>
              <a:ext uri="{FF2B5EF4-FFF2-40B4-BE49-F238E27FC236}">
                <a16:creationId xmlns:a16="http://schemas.microsoft.com/office/drawing/2014/main" id="{08C1E727-F1F2-41C7-8D23-BFAD15001CD8}"/>
              </a:ext>
            </a:extLst>
          </p:cNvPr>
          <p:cNvSpPr>
            <a:spLocks noGrp="1" noChangeArrowheads="1"/>
          </p:cNvSpPr>
          <p:nvPr>
            <p:ph type="title"/>
          </p:nvPr>
        </p:nvSpPr>
        <p:spPr/>
        <p:txBody>
          <a:bodyPr/>
          <a:lstStyle/>
          <a:p>
            <a:r>
              <a:rPr lang="en-US" altLang="zh-TW"/>
              <a:t>Subnets</a:t>
            </a:r>
          </a:p>
        </p:txBody>
      </p:sp>
      <p:sp>
        <p:nvSpPr>
          <p:cNvPr id="40965" name="Rectangle 6">
            <a:extLst>
              <a:ext uri="{FF2B5EF4-FFF2-40B4-BE49-F238E27FC236}">
                <a16:creationId xmlns:a16="http://schemas.microsoft.com/office/drawing/2014/main" id="{B893A4BD-E337-4CE7-8926-CB34FA732E8F}"/>
              </a:ext>
            </a:extLst>
          </p:cNvPr>
          <p:cNvSpPr>
            <a:spLocks noGrp="1" noChangeArrowheads="1"/>
          </p:cNvSpPr>
          <p:nvPr>
            <p:ph type="body" sz="half" idx="1"/>
          </p:nvPr>
        </p:nvSpPr>
        <p:spPr>
          <a:xfrm>
            <a:off x="1195388" y="1600200"/>
            <a:ext cx="3497262" cy="4800600"/>
          </a:xfrm>
        </p:spPr>
        <p:txBody>
          <a:bodyPr/>
          <a:lstStyle/>
          <a:p>
            <a:r>
              <a:rPr lang="en-US" altLang="zh-TW" dirty="0"/>
              <a:t>IP address: </a:t>
            </a:r>
          </a:p>
          <a:p>
            <a:pPr lvl="1"/>
            <a:r>
              <a:rPr lang="en-US" altLang="zh-TW" dirty="0"/>
              <a:t>subnet part - high order bits</a:t>
            </a:r>
          </a:p>
          <a:p>
            <a:pPr lvl="1"/>
            <a:r>
              <a:rPr lang="en-US" altLang="zh-TW" dirty="0"/>
              <a:t>host part - low order bits </a:t>
            </a:r>
          </a:p>
          <a:p>
            <a:r>
              <a:rPr lang="en-US" altLang="zh-TW" dirty="0"/>
              <a:t>What’s a subnet ?</a:t>
            </a:r>
          </a:p>
          <a:p>
            <a:pPr lvl="1"/>
            <a:r>
              <a:rPr lang="en-US" altLang="zh-TW" dirty="0"/>
              <a:t>device interfaces with same subnet part of IP address</a:t>
            </a:r>
          </a:p>
          <a:p>
            <a:pPr lvl="1"/>
            <a:r>
              <a:rPr lang="en-US" altLang="zh-TW" dirty="0"/>
              <a:t>can physically reach each other without intervening router</a:t>
            </a:r>
          </a:p>
        </p:txBody>
      </p:sp>
      <p:sp>
        <p:nvSpPr>
          <p:cNvPr id="40966" name="Text Box 56">
            <a:extLst>
              <a:ext uri="{FF2B5EF4-FFF2-40B4-BE49-F238E27FC236}">
                <a16:creationId xmlns:a16="http://schemas.microsoft.com/office/drawing/2014/main" id="{44964798-C151-4627-AF03-4760F289B0FF}"/>
              </a:ext>
            </a:extLst>
          </p:cNvPr>
          <p:cNvSpPr txBox="1">
            <a:spLocks noChangeArrowheads="1"/>
          </p:cNvSpPr>
          <p:nvPr/>
        </p:nvSpPr>
        <p:spPr bwMode="auto">
          <a:xfrm>
            <a:off x="4983162" y="5199063"/>
            <a:ext cx="3724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000">
                <a:ea typeface="新細明體" panose="02020500000000000000" pitchFamily="18" charset="-120"/>
              </a:rPr>
              <a:t>network consisting of 3 subnets</a:t>
            </a:r>
          </a:p>
        </p:txBody>
      </p:sp>
      <p:sp>
        <p:nvSpPr>
          <p:cNvPr id="40968" name="Rectangle 139">
            <a:extLst>
              <a:ext uri="{FF2B5EF4-FFF2-40B4-BE49-F238E27FC236}">
                <a16:creationId xmlns:a16="http://schemas.microsoft.com/office/drawing/2014/main" id="{B08F9C93-1963-41DC-A536-58D477275482}"/>
              </a:ext>
            </a:extLst>
          </p:cNvPr>
          <p:cNvSpPr>
            <a:spLocks noChangeArrowheads="1"/>
          </p:cNvSpPr>
          <p:nvPr/>
        </p:nvSpPr>
        <p:spPr bwMode="auto">
          <a:xfrm>
            <a:off x="5211762" y="3354388"/>
            <a:ext cx="847725" cy="18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0969" name="Freeform 140">
            <a:extLst>
              <a:ext uri="{FF2B5EF4-FFF2-40B4-BE49-F238E27FC236}">
                <a16:creationId xmlns:a16="http://schemas.microsoft.com/office/drawing/2014/main" id="{85847524-0366-4135-A858-669AA37286A8}"/>
              </a:ext>
            </a:extLst>
          </p:cNvPr>
          <p:cNvSpPr>
            <a:spLocks/>
          </p:cNvSpPr>
          <p:nvPr/>
        </p:nvSpPr>
        <p:spPr bwMode="auto">
          <a:xfrm>
            <a:off x="4624387" y="1293813"/>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0" name="Freeform 141">
            <a:extLst>
              <a:ext uri="{FF2B5EF4-FFF2-40B4-BE49-F238E27FC236}">
                <a16:creationId xmlns:a16="http://schemas.microsoft.com/office/drawing/2014/main" id="{96DAECF2-DDC3-41CC-B1CE-B6017CB058BA}"/>
              </a:ext>
            </a:extLst>
          </p:cNvPr>
          <p:cNvSpPr>
            <a:spLocks/>
          </p:cNvSpPr>
          <p:nvPr/>
        </p:nvSpPr>
        <p:spPr bwMode="auto">
          <a:xfrm>
            <a:off x="7151687" y="1603375"/>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1" name="Freeform 142">
            <a:extLst>
              <a:ext uri="{FF2B5EF4-FFF2-40B4-BE49-F238E27FC236}">
                <a16:creationId xmlns:a16="http://schemas.microsoft.com/office/drawing/2014/main" id="{609DA1E6-52A0-41E8-AC5C-B66AAEF4E401}"/>
              </a:ext>
            </a:extLst>
          </p:cNvPr>
          <p:cNvSpPr>
            <a:spLocks/>
          </p:cNvSpPr>
          <p:nvPr/>
        </p:nvSpPr>
        <p:spPr bwMode="auto">
          <a:xfrm>
            <a:off x="5824537" y="3036888"/>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2" name="Line 143">
            <a:extLst>
              <a:ext uri="{FF2B5EF4-FFF2-40B4-BE49-F238E27FC236}">
                <a16:creationId xmlns:a16="http://schemas.microsoft.com/office/drawing/2014/main" id="{24EAF4FF-F86E-427B-87F1-1D52200B804B}"/>
              </a:ext>
            </a:extLst>
          </p:cNvPr>
          <p:cNvSpPr>
            <a:spLocks noChangeShapeType="1"/>
          </p:cNvSpPr>
          <p:nvPr/>
        </p:nvSpPr>
        <p:spPr bwMode="auto">
          <a:xfrm>
            <a:off x="5262562" y="1816100"/>
            <a:ext cx="277813"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3" name="Line 144">
            <a:extLst>
              <a:ext uri="{FF2B5EF4-FFF2-40B4-BE49-F238E27FC236}">
                <a16:creationId xmlns:a16="http://schemas.microsoft.com/office/drawing/2014/main" id="{DDC7899F-B878-410A-B99C-FF30E20DA741}"/>
              </a:ext>
            </a:extLst>
          </p:cNvPr>
          <p:cNvSpPr>
            <a:spLocks noChangeShapeType="1"/>
          </p:cNvSpPr>
          <p:nvPr/>
        </p:nvSpPr>
        <p:spPr bwMode="auto">
          <a:xfrm flipH="1">
            <a:off x="5553075" y="1801813"/>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4" name="Line 145">
            <a:extLst>
              <a:ext uri="{FF2B5EF4-FFF2-40B4-BE49-F238E27FC236}">
                <a16:creationId xmlns:a16="http://schemas.microsoft.com/office/drawing/2014/main" id="{1943A4D6-C069-4F8F-8C45-85C22F341CAB}"/>
              </a:ext>
            </a:extLst>
          </p:cNvPr>
          <p:cNvSpPr>
            <a:spLocks noChangeShapeType="1"/>
          </p:cNvSpPr>
          <p:nvPr/>
        </p:nvSpPr>
        <p:spPr bwMode="auto">
          <a:xfrm flipV="1">
            <a:off x="5262562" y="2460625"/>
            <a:ext cx="277813"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5" name="Line 146">
            <a:extLst>
              <a:ext uri="{FF2B5EF4-FFF2-40B4-BE49-F238E27FC236}">
                <a16:creationId xmlns:a16="http://schemas.microsoft.com/office/drawing/2014/main" id="{46DECF56-0B40-469E-A317-5D704532C4A0}"/>
              </a:ext>
            </a:extLst>
          </p:cNvPr>
          <p:cNvSpPr>
            <a:spLocks noChangeShapeType="1"/>
          </p:cNvSpPr>
          <p:nvPr/>
        </p:nvSpPr>
        <p:spPr bwMode="auto">
          <a:xfrm>
            <a:off x="5272087" y="3087688"/>
            <a:ext cx="27305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6" name="Line 147">
            <a:extLst>
              <a:ext uri="{FF2B5EF4-FFF2-40B4-BE49-F238E27FC236}">
                <a16:creationId xmlns:a16="http://schemas.microsoft.com/office/drawing/2014/main" id="{75ECA93B-02C5-4637-8354-09A2DA462ECF}"/>
              </a:ext>
            </a:extLst>
          </p:cNvPr>
          <p:cNvSpPr>
            <a:spLocks noChangeShapeType="1"/>
          </p:cNvSpPr>
          <p:nvPr/>
        </p:nvSpPr>
        <p:spPr bwMode="auto">
          <a:xfrm>
            <a:off x="5553075" y="2659063"/>
            <a:ext cx="10350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7" name="Text Box 148">
            <a:extLst>
              <a:ext uri="{FF2B5EF4-FFF2-40B4-BE49-F238E27FC236}">
                <a16:creationId xmlns:a16="http://schemas.microsoft.com/office/drawing/2014/main" id="{84A45595-CAB7-418B-A86D-A309F2E0194E}"/>
              </a:ext>
            </a:extLst>
          </p:cNvPr>
          <p:cNvSpPr txBox="1">
            <a:spLocks noChangeArrowheads="1"/>
          </p:cNvSpPr>
          <p:nvPr/>
        </p:nvSpPr>
        <p:spPr bwMode="auto">
          <a:xfrm>
            <a:off x="5221287" y="14906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a:t>
            </a:r>
            <a:endParaRPr lang="en-US" altLang="zh-TW">
              <a:latin typeface="Comic Sans MS" panose="030F0702030302020204" pitchFamily="66" charset="0"/>
              <a:ea typeface="新細明體" panose="02020500000000000000" pitchFamily="18" charset="-120"/>
            </a:endParaRPr>
          </a:p>
        </p:txBody>
      </p:sp>
      <p:sp>
        <p:nvSpPr>
          <p:cNvPr id="40978" name="Text Box 149">
            <a:extLst>
              <a:ext uri="{FF2B5EF4-FFF2-40B4-BE49-F238E27FC236}">
                <a16:creationId xmlns:a16="http://schemas.microsoft.com/office/drawing/2014/main" id="{0D44F6B1-A178-4307-A0A4-4F0692535180}"/>
              </a:ext>
            </a:extLst>
          </p:cNvPr>
          <p:cNvSpPr txBox="1">
            <a:spLocks noChangeArrowheads="1"/>
          </p:cNvSpPr>
          <p:nvPr/>
        </p:nvSpPr>
        <p:spPr bwMode="auto">
          <a:xfrm>
            <a:off x="5106987" y="31162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223.1.1.3</a:t>
            </a:r>
            <a:endParaRPr lang="en-US" altLang="zh-TW">
              <a:latin typeface="Comic Sans MS" panose="030F0702030302020204" pitchFamily="66" charset="0"/>
              <a:ea typeface="新細明體" panose="02020500000000000000" pitchFamily="18" charset="-120"/>
            </a:endParaRPr>
          </a:p>
        </p:txBody>
      </p:sp>
      <p:sp>
        <p:nvSpPr>
          <p:cNvPr id="40979" name="Text Box 150">
            <a:extLst>
              <a:ext uri="{FF2B5EF4-FFF2-40B4-BE49-F238E27FC236}">
                <a16:creationId xmlns:a16="http://schemas.microsoft.com/office/drawing/2014/main" id="{C28CB483-7D94-4476-A247-9AED87A6D221}"/>
              </a:ext>
            </a:extLst>
          </p:cNvPr>
          <p:cNvSpPr txBox="1">
            <a:spLocks noChangeArrowheads="1"/>
          </p:cNvSpPr>
          <p:nvPr/>
        </p:nvSpPr>
        <p:spPr bwMode="auto">
          <a:xfrm>
            <a:off x="5853112" y="235585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223.1.1.4</a:t>
            </a:r>
            <a:endParaRPr lang="en-US" altLang="zh-TW">
              <a:latin typeface="Comic Sans MS" panose="030F0702030302020204" pitchFamily="66" charset="0"/>
              <a:ea typeface="新細明體" panose="02020500000000000000" pitchFamily="18" charset="-120"/>
            </a:endParaRPr>
          </a:p>
        </p:txBody>
      </p:sp>
      <p:sp>
        <p:nvSpPr>
          <p:cNvPr id="40980" name="Line 151">
            <a:extLst>
              <a:ext uri="{FF2B5EF4-FFF2-40B4-BE49-F238E27FC236}">
                <a16:creationId xmlns:a16="http://schemas.microsoft.com/office/drawing/2014/main" id="{FBA3CE69-74CA-47A6-A45E-E276E9891C00}"/>
              </a:ext>
            </a:extLst>
          </p:cNvPr>
          <p:cNvSpPr>
            <a:spLocks noChangeShapeType="1"/>
          </p:cNvSpPr>
          <p:nvPr/>
        </p:nvSpPr>
        <p:spPr bwMode="auto">
          <a:xfrm>
            <a:off x="7100887" y="2668588"/>
            <a:ext cx="10160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1" name="Text Box 152">
            <a:extLst>
              <a:ext uri="{FF2B5EF4-FFF2-40B4-BE49-F238E27FC236}">
                <a16:creationId xmlns:a16="http://schemas.microsoft.com/office/drawing/2014/main" id="{24F7297C-0846-4833-868B-74B79BCCEE1C}"/>
              </a:ext>
            </a:extLst>
          </p:cNvPr>
          <p:cNvSpPr txBox="1">
            <a:spLocks noChangeArrowheads="1"/>
          </p:cNvSpPr>
          <p:nvPr/>
        </p:nvSpPr>
        <p:spPr bwMode="auto">
          <a:xfrm>
            <a:off x="6973887" y="23574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223.1.2.9</a:t>
            </a:r>
            <a:endParaRPr lang="en-US" altLang="zh-TW">
              <a:latin typeface="Comic Sans MS" panose="030F0702030302020204" pitchFamily="66" charset="0"/>
              <a:ea typeface="新細明體" panose="02020500000000000000" pitchFamily="18" charset="-120"/>
            </a:endParaRPr>
          </a:p>
        </p:txBody>
      </p:sp>
      <p:sp>
        <p:nvSpPr>
          <p:cNvPr id="40982" name="Line 153">
            <a:extLst>
              <a:ext uri="{FF2B5EF4-FFF2-40B4-BE49-F238E27FC236}">
                <a16:creationId xmlns:a16="http://schemas.microsoft.com/office/drawing/2014/main" id="{D43B2293-C9C3-42EB-AB77-C9A0582F697E}"/>
              </a:ext>
            </a:extLst>
          </p:cNvPr>
          <p:cNvSpPr>
            <a:spLocks noChangeShapeType="1"/>
          </p:cNvSpPr>
          <p:nvPr/>
        </p:nvSpPr>
        <p:spPr bwMode="auto">
          <a:xfrm flipH="1">
            <a:off x="8124825" y="1973263"/>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3" name="Line 154">
            <a:extLst>
              <a:ext uri="{FF2B5EF4-FFF2-40B4-BE49-F238E27FC236}">
                <a16:creationId xmlns:a16="http://schemas.microsoft.com/office/drawing/2014/main" id="{30A7A507-07F6-4B51-8E29-07AEA8CD6524}"/>
              </a:ext>
            </a:extLst>
          </p:cNvPr>
          <p:cNvSpPr>
            <a:spLocks noChangeShapeType="1"/>
          </p:cNvSpPr>
          <p:nvPr/>
        </p:nvSpPr>
        <p:spPr bwMode="auto">
          <a:xfrm>
            <a:off x="8124825" y="1978025"/>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4" name="Line 155">
            <a:extLst>
              <a:ext uri="{FF2B5EF4-FFF2-40B4-BE49-F238E27FC236}">
                <a16:creationId xmlns:a16="http://schemas.microsoft.com/office/drawing/2014/main" id="{9A03218B-7893-4BA7-8FEC-10BAB27039F4}"/>
              </a:ext>
            </a:extLst>
          </p:cNvPr>
          <p:cNvSpPr>
            <a:spLocks noChangeShapeType="1"/>
          </p:cNvSpPr>
          <p:nvPr/>
        </p:nvSpPr>
        <p:spPr bwMode="auto">
          <a:xfrm>
            <a:off x="8124825" y="3249613"/>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5" name="Line 156">
            <a:extLst>
              <a:ext uri="{FF2B5EF4-FFF2-40B4-BE49-F238E27FC236}">
                <a16:creationId xmlns:a16="http://schemas.microsoft.com/office/drawing/2014/main" id="{93634C2C-7698-4DC3-8840-F5FAB1BA5066}"/>
              </a:ext>
            </a:extLst>
          </p:cNvPr>
          <p:cNvSpPr>
            <a:spLocks noChangeShapeType="1"/>
          </p:cNvSpPr>
          <p:nvPr/>
        </p:nvSpPr>
        <p:spPr bwMode="auto">
          <a:xfrm flipH="1">
            <a:off x="6862762" y="3006725"/>
            <a:ext cx="0" cy="12906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6" name="Line 157">
            <a:extLst>
              <a:ext uri="{FF2B5EF4-FFF2-40B4-BE49-F238E27FC236}">
                <a16:creationId xmlns:a16="http://schemas.microsoft.com/office/drawing/2014/main" id="{6AE1472D-3AFB-4FF0-968B-38A0A3CDE86C}"/>
              </a:ext>
            </a:extLst>
          </p:cNvPr>
          <p:cNvSpPr>
            <a:spLocks noChangeShapeType="1"/>
          </p:cNvSpPr>
          <p:nvPr/>
        </p:nvSpPr>
        <p:spPr bwMode="auto">
          <a:xfrm flipH="1">
            <a:off x="6253162" y="4287838"/>
            <a:ext cx="11858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7" name="Line 158">
            <a:extLst>
              <a:ext uri="{FF2B5EF4-FFF2-40B4-BE49-F238E27FC236}">
                <a16:creationId xmlns:a16="http://schemas.microsoft.com/office/drawing/2014/main" id="{AA622778-620F-4731-B935-98824B5A2191}"/>
              </a:ext>
            </a:extLst>
          </p:cNvPr>
          <p:cNvSpPr>
            <a:spLocks noChangeShapeType="1"/>
          </p:cNvSpPr>
          <p:nvPr/>
        </p:nvSpPr>
        <p:spPr bwMode="auto">
          <a:xfrm flipH="1" flipV="1">
            <a:off x="6249987" y="4279900"/>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8" name="Line 159">
            <a:extLst>
              <a:ext uri="{FF2B5EF4-FFF2-40B4-BE49-F238E27FC236}">
                <a16:creationId xmlns:a16="http://schemas.microsoft.com/office/drawing/2014/main" id="{F85E2031-1DD8-4FA4-83D3-4DD209F6C737}"/>
              </a:ext>
            </a:extLst>
          </p:cNvPr>
          <p:cNvSpPr>
            <a:spLocks noChangeShapeType="1"/>
          </p:cNvSpPr>
          <p:nvPr/>
        </p:nvSpPr>
        <p:spPr bwMode="auto">
          <a:xfrm flipH="1" flipV="1">
            <a:off x="7426325" y="4284663"/>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9" name="Text Box 160">
            <a:extLst>
              <a:ext uri="{FF2B5EF4-FFF2-40B4-BE49-F238E27FC236}">
                <a16:creationId xmlns:a16="http://schemas.microsoft.com/office/drawing/2014/main" id="{0ABEDCFB-A1A6-474D-BF4A-28A0D6E8CE08}"/>
              </a:ext>
            </a:extLst>
          </p:cNvPr>
          <p:cNvSpPr txBox="1">
            <a:spLocks noChangeArrowheads="1"/>
          </p:cNvSpPr>
          <p:nvPr/>
        </p:nvSpPr>
        <p:spPr bwMode="auto">
          <a:xfrm>
            <a:off x="7397750" y="416242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a:t>
            </a:r>
            <a:endParaRPr lang="en-US" altLang="zh-TW">
              <a:latin typeface="Comic Sans MS" panose="030F0702030302020204" pitchFamily="66" charset="0"/>
              <a:ea typeface="新細明體" panose="02020500000000000000" pitchFamily="18" charset="-120"/>
            </a:endParaRPr>
          </a:p>
        </p:txBody>
      </p:sp>
      <p:sp>
        <p:nvSpPr>
          <p:cNvPr id="40990" name="Text Box 161">
            <a:extLst>
              <a:ext uri="{FF2B5EF4-FFF2-40B4-BE49-F238E27FC236}">
                <a16:creationId xmlns:a16="http://schemas.microsoft.com/office/drawing/2014/main" id="{401B5BCA-319A-4CA6-ADDF-12C9943B6BB3}"/>
              </a:ext>
            </a:extLst>
          </p:cNvPr>
          <p:cNvSpPr txBox="1">
            <a:spLocks noChangeArrowheads="1"/>
          </p:cNvSpPr>
          <p:nvPr/>
        </p:nvSpPr>
        <p:spPr bwMode="auto">
          <a:xfrm>
            <a:off x="5227637" y="425767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223.1.3.1</a:t>
            </a:r>
            <a:endParaRPr lang="en-US" altLang="zh-TW">
              <a:latin typeface="Comic Sans MS" panose="030F0702030302020204" pitchFamily="66" charset="0"/>
              <a:ea typeface="新細明體" panose="02020500000000000000" pitchFamily="18" charset="-120"/>
            </a:endParaRPr>
          </a:p>
        </p:txBody>
      </p:sp>
      <p:grpSp>
        <p:nvGrpSpPr>
          <p:cNvPr id="40991" name="Group 162">
            <a:extLst>
              <a:ext uri="{FF2B5EF4-FFF2-40B4-BE49-F238E27FC236}">
                <a16:creationId xmlns:a16="http://schemas.microsoft.com/office/drawing/2014/main" id="{EC45CDD7-5940-4B26-A514-0BE73861DB55}"/>
              </a:ext>
            </a:extLst>
          </p:cNvPr>
          <p:cNvGrpSpPr>
            <a:grpSpLocks/>
          </p:cNvGrpSpPr>
          <p:nvPr/>
        </p:nvGrpSpPr>
        <p:grpSpPr bwMode="auto">
          <a:xfrm>
            <a:off x="4619625" y="1517650"/>
            <a:ext cx="641350" cy="558800"/>
            <a:chOff x="-44" y="1473"/>
            <a:chExt cx="981" cy="1105"/>
          </a:xfrm>
        </p:grpSpPr>
        <p:pic>
          <p:nvPicPr>
            <p:cNvPr id="41030" name="Picture 163" descr="desktop_computer_stylized_medium">
              <a:extLst>
                <a:ext uri="{FF2B5EF4-FFF2-40B4-BE49-F238E27FC236}">
                  <a16:creationId xmlns:a16="http://schemas.microsoft.com/office/drawing/2014/main" id="{16FD1C76-8488-4710-8E45-7C961426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1" name="Freeform 164">
              <a:extLst>
                <a:ext uri="{FF2B5EF4-FFF2-40B4-BE49-F238E27FC236}">
                  <a16:creationId xmlns:a16="http://schemas.microsoft.com/office/drawing/2014/main" id="{3DDD0538-2254-4CFF-85BF-CE7E71AAA1C6}"/>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2" name="Group 165">
            <a:extLst>
              <a:ext uri="{FF2B5EF4-FFF2-40B4-BE49-F238E27FC236}">
                <a16:creationId xmlns:a16="http://schemas.microsoft.com/office/drawing/2014/main" id="{4DDCFF9B-8044-4676-B19F-671616A635E8}"/>
              </a:ext>
            </a:extLst>
          </p:cNvPr>
          <p:cNvGrpSpPr>
            <a:grpSpLocks/>
          </p:cNvGrpSpPr>
          <p:nvPr/>
        </p:nvGrpSpPr>
        <p:grpSpPr bwMode="auto">
          <a:xfrm>
            <a:off x="4614862" y="2127250"/>
            <a:ext cx="641350" cy="558800"/>
            <a:chOff x="-44" y="1473"/>
            <a:chExt cx="981" cy="1105"/>
          </a:xfrm>
        </p:grpSpPr>
        <p:pic>
          <p:nvPicPr>
            <p:cNvPr id="41028" name="Picture 166" descr="desktop_computer_stylized_medium">
              <a:extLst>
                <a:ext uri="{FF2B5EF4-FFF2-40B4-BE49-F238E27FC236}">
                  <a16:creationId xmlns:a16="http://schemas.microsoft.com/office/drawing/2014/main" id="{47CA941C-78C4-4FBF-A9E9-89AA21818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9" name="Freeform 167">
              <a:extLst>
                <a:ext uri="{FF2B5EF4-FFF2-40B4-BE49-F238E27FC236}">
                  <a16:creationId xmlns:a16="http://schemas.microsoft.com/office/drawing/2014/main" id="{9F1AD1CF-0522-44AB-87AF-EDE83C1C431A}"/>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3" name="Group 168">
            <a:extLst>
              <a:ext uri="{FF2B5EF4-FFF2-40B4-BE49-F238E27FC236}">
                <a16:creationId xmlns:a16="http://schemas.microsoft.com/office/drawing/2014/main" id="{E771322F-2073-4FCE-9EE5-E6F45D08C5B4}"/>
              </a:ext>
            </a:extLst>
          </p:cNvPr>
          <p:cNvGrpSpPr>
            <a:grpSpLocks/>
          </p:cNvGrpSpPr>
          <p:nvPr/>
        </p:nvGrpSpPr>
        <p:grpSpPr bwMode="auto">
          <a:xfrm>
            <a:off x="4643437" y="2736850"/>
            <a:ext cx="641350" cy="558800"/>
            <a:chOff x="-44" y="1473"/>
            <a:chExt cx="981" cy="1105"/>
          </a:xfrm>
        </p:grpSpPr>
        <p:pic>
          <p:nvPicPr>
            <p:cNvPr id="41026" name="Picture 169" descr="desktop_computer_stylized_medium">
              <a:extLst>
                <a:ext uri="{FF2B5EF4-FFF2-40B4-BE49-F238E27FC236}">
                  <a16:creationId xmlns:a16="http://schemas.microsoft.com/office/drawing/2014/main" id="{76531BD0-C8D1-4AE6-B57C-B36703C7F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7" name="Freeform 170">
              <a:extLst>
                <a:ext uri="{FF2B5EF4-FFF2-40B4-BE49-F238E27FC236}">
                  <a16:creationId xmlns:a16="http://schemas.microsoft.com/office/drawing/2014/main" id="{AFDD0558-DCED-4C04-9C1D-BFADBBE25FDD}"/>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4" name="Group 171">
            <a:extLst>
              <a:ext uri="{FF2B5EF4-FFF2-40B4-BE49-F238E27FC236}">
                <a16:creationId xmlns:a16="http://schemas.microsoft.com/office/drawing/2014/main" id="{77BA428A-37BF-4203-8992-1839C5122400}"/>
              </a:ext>
            </a:extLst>
          </p:cNvPr>
          <p:cNvGrpSpPr>
            <a:grpSpLocks/>
          </p:cNvGrpSpPr>
          <p:nvPr/>
        </p:nvGrpSpPr>
        <p:grpSpPr bwMode="auto">
          <a:xfrm flipH="1">
            <a:off x="8351837" y="1685925"/>
            <a:ext cx="641350" cy="558800"/>
            <a:chOff x="-44" y="1473"/>
            <a:chExt cx="981" cy="1105"/>
          </a:xfrm>
        </p:grpSpPr>
        <p:pic>
          <p:nvPicPr>
            <p:cNvPr id="41024" name="Picture 172" descr="desktop_computer_stylized_medium">
              <a:extLst>
                <a:ext uri="{FF2B5EF4-FFF2-40B4-BE49-F238E27FC236}">
                  <a16:creationId xmlns:a16="http://schemas.microsoft.com/office/drawing/2014/main" id="{02CDE391-6DC5-48EB-9A2B-27A16980B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5" name="Freeform 173">
              <a:extLst>
                <a:ext uri="{FF2B5EF4-FFF2-40B4-BE49-F238E27FC236}">
                  <a16:creationId xmlns:a16="http://schemas.microsoft.com/office/drawing/2014/main" id="{CC0F41D1-960B-4310-AE97-0A40A599CAC8}"/>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5" name="Group 174">
            <a:extLst>
              <a:ext uri="{FF2B5EF4-FFF2-40B4-BE49-F238E27FC236}">
                <a16:creationId xmlns:a16="http://schemas.microsoft.com/office/drawing/2014/main" id="{7AC89667-1CE8-463A-817E-A6CDE0973AF8}"/>
              </a:ext>
            </a:extLst>
          </p:cNvPr>
          <p:cNvGrpSpPr>
            <a:grpSpLocks/>
          </p:cNvGrpSpPr>
          <p:nvPr/>
        </p:nvGrpSpPr>
        <p:grpSpPr bwMode="auto">
          <a:xfrm flipH="1">
            <a:off x="8426450" y="2965450"/>
            <a:ext cx="641350" cy="558800"/>
            <a:chOff x="-44" y="1473"/>
            <a:chExt cx="981" cy="1105"/>
          </a:xfrm>
        </p:grpSpPr>
        <p:pic>
          <p:nvPicPr>
            <p:cNvPr id="41022" name="Picture 175" descr="desktop_computer_stylized_medium">
              <a:extLst>
                <a:ext uri="{FF2B5EF4-FFF2-40B4-BE49-F238E27FC236}">
                  <a16:creationId xmlns:a16="http://schemas.microsoft.com/office/drawing/2014/main" id="{07CDD63C-4C4F-47AD-B741-EE492068F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3" name="Freeform 176">
              <a:extLst>
                <a:ext uri="{FF2B5EF4-FFF2-40B4-BE49-F238E27FC236}">
                  <a16:creationId xmlns:a16="http://schemas.microsoft.com/office/drawing/2014/main" id="{27569B72-59B4-48D4-91B0-F0BE884388DF}"/>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6" name="Group 177">
            <a:extLst>
              <a:ext uri="{FF2B5EF4-FFF2-40B4-BE49-F238E27FC236}">
                <a16:creationId xmlns:a16="http://schemas.microsoft.com/office/drawing/2014/main" id="{5845DEDE-DAD1-432A-960A-1C9011ECE403}"/>
              </a:ext>
            </a:extLst>
          </p:cNvPr>
          <p:cNvGrpSpPr>
            <a:grpSpLocks/>
          </p:cNvGrpSpPr>
          <p:nvPr/>
        </p:nvGrpSpPr>
        <p:grpSpPr bwMode="auto">
          <a:xfrm flipH="1">
            <a:off x="7218362" y="4489450"/>
            <a:ext cx="641350" cy="558800"/>
            <a:chOff x="-44" y="1473"/>
            <a:chExt cx="981" cy="1105"/>
          </a:xfrm>
        </p:grpSpPr>
        <p:pic>
          <p:nvPicPr>
            <p:cNvPr id="41020" name="Picture 178" descr="desktop_computer_stylized_medium">
              <a:extLst>
                <a:ext uri="{FF2B5EF4-FFF2-40B4-BE49-F238E27FC236}">
                  <a16:creationId xmlns:a16="http://schemas.microsoft.com/office/drawing/2014/main" id="{F6447729-0DD8-4537-ACF4-B5A9DB9BD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1" name="Freeform 179">
              <a:extLst>
                <a:ext uri="{FF2B5EF4-FFF2-40B4-BE49-F238E27FC236}">
                  <a16:creationId xmlns:a16="http://schemas.microsoft.com/office/drawing/2014/main" id="{A5994ED7-4F75-4210-80EC-A308E4C01891}"/>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7" name="Group 180">
            <a:extLst>
              <a:ext uri="{FF2B5EF4-FFF2-40B4-BE49-F238E27FC236}">
                <a16:creationId xmlns:a16="http://schemas.microsoft.com/office/drawing/2014/main" id="{FDF4AE28-165D-47C1-8129-C11131C0B38F}"/>
              </a:ext>
            </a:extLst>
          </p:cNvPr>
          <p:cNvGrpSpPr>
            <a:grpSpLocks/>
          </p:cNvGrpSpPr>
          <p:nvPr/>
        </p:nvGrpSpPr>
        <p:grpSpPr bwMode="auto">
          <a:xfrm flipH="1">
            <a:off x="6054725" y="4530725"/>
            <a:ext cx="641350" cy="558800"/>
            <a:chOff x="-44" y="1473"/>
            <a:chExt cx="981" cy="1105"/>
          </a:xfrm>
        </p:grpSpPr>
        <p:pic>
          <p:nvPicPr>
            <p:cNvPr id="41018" name="Picture 181" descr="desktop_computer_stylized_medium">
              <a:extLst>
                <a:ext uri="{FF2B5EF4-FFF2-40B4-BE49-F238E27FC236}">
                  <a16:creationId xmlns:a16="http://schemas.microsoft.com/office/drawing/2014/main" id="{62EEEBBB-D632-4069-B130-1AD6D1B49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9" name="Freeform 182">
              <a:extLst>
                <a:ext uri="{FF2B5EF4-FFF2-40B4-BE49-F238E27FC236}">
                  <a16:creationId xmlns:a16="http://schemas.microsoft.com/office/drawing/2014/main" id="{BE2BFEE3-DCB3-4659-A371-054D6D2759AC}"/>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0998" name="Group 183">
            <a:extLst>
              <a:ext uri="{FF2B5EF4-FFF2-40B4-BE49-F238E27FC236}">
                <a16:creationId xmlns:a16="http://schemas.microsoft.com/office/drawing/2014/main" id="{1619951B-3832-49F8-B022-4AD865F19F76}"/>
              </a:ext>
            </a:extLst>
          </p:cNvPr>
          <p:cNvGrpSpPr>
            <a:grpSpLocks/>
          </p:cNvGrpSpPr>
          <p:nvPr/>
        </p:nvGrpSpPr>
        <p:grpSpPr bwMode="auto">
          <a:xfrm>
            <a:off x="6483350" y="2624138"/>
            <a:ext cx="698500" cy="355600"/>
            <a:chOff x="4396" y="1245"/>
            <a:chExt cx="672" cy="248"/>
          </a:xfrm>
        </p:grpSpPr>
        <p:sp>
          <p:nvSpPr>
            <p:cNvPr id="41010" name="Oval 407">
              <a:extLst>
                <a:ext uri="{FF2B5EF4-FFF2-40B4-BE49-F238E27FC236}">
                  <a16:creationId xmlns:a16="http://schemas.microsoft.com/office/drawing/2014/main" id="{3A29EA3A-693C-47B3-A3FB-76635AA7DA49}"/>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1011" name="Rectangle 410">
              <a:extLst>
                <a:ext uri="{FF2B5EF4-FFF2-40B4-BE49-F238E27FC236}">
                  <a16:creationId xmlns:a16="http://schemas.microsoft.com/office/drawing/2014/main" id="{B68B6DCF-97A2-4920-AB02-E0E339F75B96}"/>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1012" name="Oval 411">
              <a:extLst>
                <a:ext uri="{FF2B5EF4-FFF2-40B4-BE49-F238E27FC236}">
                  <a16:creationId xmlns:a16="http://schemas.microsoft.com/office/drawing/2014/main" id="{03F3432A-E772-4DC5-9140-397A129195BD}"/>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1013" name="Group 187">
              <a:extLst>
                <a:ext uri="{FF2B5EF4-FFF2-40B4-BE49-F238E27FC236}">
                  <a16:creationId xmlns:a16="http://schemas.microsoft.com/office/drawing/2014/main" id="{3E4954C9-4D39-43CF-AC10-EE78E067F5DA}"/>
                </a:ext>
              </a:extLst>
            </p:cNvPr>
            <p:cNvGrpSpPr>
              <a:grpSpLocks/>
            </p:cNvGrpSpPr>
            <p:nvPr/>
          </p:nvGrpSpPr>
          <p:grpSpPr bwMode="auto">
            <a:xfrm>
              <a:off x="4530" y="1287"/>
              <a:ext cx="377" cy="75"/>
              <a:chOff x="2468" y="1332"/>
              <a:chExt cx="310" cy="60"/>
            </a:xfrm>
          </p:grpSpPr>
          <p:sp>
            <p:nvSpPr>
              <p:cNvPr id="41016" name="Freeform 188">
                <a:extLst>
                  <a:ext uri="{FF2B5EF4-FFF2-40B4-BE49-F238E27FC236}">
                    <a16:creationId xmlns:a16="http://schemas.microsoft.com/office/drawing/2014/main" id="{A23F53BC-7719-4388-9156-544272035BE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17" name="Freeform 189">
                <a:extLst>
                  <a:ext uri="{FF2B5EF4-FFF2-40B4-BE49-F238E27FC236}">
                    <a16:creationId xmlns:a16="http://schemas.microsoft.com/office/drawing/2014/main" id="{4C9B2EF8-A9DA-4F38-9E5E-56A005CBA3A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1014" name="Line 190">
              <a:extLst>
                <a:ext uri="{FF2B5EF4-FFF2-40B4-BE49-F238E27FC236}">
                  <a16:creationId xmlns:a16="http://schemas.microsoft.com/office/drawing/2014/main" id="{323EB0FF-577B-4507-B86A-3A2575904F90}"/>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15" name="Line 191">
              <a:extLst>
                <a:ext uri="{FF2B5EF4-FFF2-40B4-BE49-F238E27FC236}">
                  <a16:creationId xmlns:a16="http://schemas.microsoft.com/office/drawing/2014/main" id="{5410D8C1-A23A-4F93-99A6-03ECCF32A57B}"/>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0999" name="Group 192">
            <a:extLst>
              <a:ext uri="{FF2B5EF4-FFF2-40B4-BE49-F238E27FC236}">
                <a16:creationId xmlns:a16="http://schemas.microsoft.com/office/drawing/2014/main" id="{0179EA81-4C18-48AC-87A6-F0897B7660B7}"/>
              </a:ext>
            </a:extLst>
          </p:cNvPr>
          <p:cNvGrpSpPr>
            <a:grpSpLocks/>
          </p:cNvGrpSpPr>
          <p:nvPr/>
        </p:nvGrpSpPr>
        <p:grpSpPr bwMode="auto">
          <a:xfrm>
            <a:off x="7096125" y="3529013"/>
            <a:ext cx="1006475" cy="573087"/>
            <a:chOff x="4758" y="3508"/>
            <a:chExt cx="634" cy="361"/>
          </a:xfrm>
        </p:grpSpPr>
        <p:sp>
          <p:nvSpPr>
            <p:cNvPr id="41008" name="Text Box 193">
              <a:extLst>
                <a:ext uri="{FF2B5EF4-FFF2-40B4-BE49-F238E27FC236}">
                  <a16:creationId xmlns:a16="http://schemas.microsoft.com/office/drawing/2014/main" id="{8A36C2D0-4C48-4490-8288-936C4B583D78}"/>
                </a:ext>
              </a:extLst>
            </p:cNvPr>
            <p:cNvSpPr txBox="1">
              <a:spLocks noChangeArrowheads="1"/>
            </p:cNvSpPr>
            <p:nvPr/>
          </p:nvSpPr>
          <p:spPr bwMode="auto">
            <a:xfrm>
              <a:off x="4844" y="3508"/>
              <a:ext cx="54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solidFill>
                    <a:srgbClr val="CC0000"/>
                  </a:solidFill>
                  <a:ea typeface="新細明體" panose="02020500000000000000" pitchFamily="18" charset="-120"/>
                </a:rPr>
                <a:t>subnet</a:t>
              </a:r>
            </a:p>
          </p:txBody>
        </p:sp>
        <p:sp>
          <p:nvSpPr>
            <p:cNvPr id="41009" name="Line 194">
              <a:extLst>
                <a:ext uri="{FF2B5EF4-FFF2-40B4-BE49-F238E27FC236}">
                  <a16:creationId xmlns:a16="http://schemas.microsoft.com/office/drawing/2014/main" id="{4F9634DD-619C-4995-B88A-6A8A6DBC887D}"/>
                </a:ext>
              </a:extLst>
            </p:cNvPr>
            <p:cNvSpPr>
              <a:spLocks noChangeShapeType="1"/>
            </p:cNvSpPr>
            <p:nvPr/>
          </p:nvSpPr>
          <p:spPr bwMode="auto">
            <a:xfrm flipH="1">
              <a:off x="4758" y="3677"/>
              <a:ext cx="108" cy="19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1000" name="Rectangle 195">
            <a:extLst>
              <a:ext uri="{FF2B5EF4-FFF2-40B4-BE49-F238E27FC236}">
                <a16:creationId xmlns:a16="http://schemas.microsoft.com/office/drawing/2014/main" id="{AA02BAF2-2B14-495F-BEFD-AD8ECA0A5CA1}"/>
              </a:ext>
            </a:extLst>
          </p:cNvPr>
          <p:cNvSpPr>
            <a:spLocks noChangeArrowheads="1"/>
          </p:cNvSpPr>
          <p:nvPr/>
        </p:nvSpPr>
        <p:spPr bwMode="auto">
          <a:xfrm>
            <a:off x="5376862" y="2163763"/>
            <a:ext cx="288925" cy="233362"/>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1001" name="Text Box 196">
            <a:extLst>
              <a:ext uri="{FF2B5EF4-FFF2-40B4-BE49-F238E27FC236}">
                <a16:creationId xmlns:a16="http://schemas.microsoft.com/office/drawing/2014/main" id="{AF606219-1841-4D9B-AEBA-447379AB3E48}"/>
              </a:ext>
            </a:extLst>
          </p:cNvPr>
          <p:cNvSpPr txBox="1">
            <a:spLocks noChangeArrowheads="1"/>
          </p:cNvSpPr>
          <p:nvPr/>
        </p:nvSpPr>
        <p:spPr bwMode="auto">
          <a:xfrm>
            <a:off x="5221287" y="213360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223.1.1.2</a:t>
            </a:r>
            <a:endParaRPr lang="en-US" altLang="zh-TW">
              <a:latin typeface="Comic Sans MS" panose="030F0702030302020204" pitchFamily="66" charset="0"/>
              <a:ea typeface="新細明體" panose="02020500000000000000" pitchFamily="18" charset="-120"/>
            </a:endParaRPr>
          </a:p>
        </p:txBody>
      </p:sp>
      <p:sp>
        <p:nvSpPr>
          <p:cNvPr id="41002" name="Rectangle 197">
            <a:extLst>
              <a:ext uri="{FF2B5EF4-FFF2-40B4-BE49-F238E27FC236}">
                <a16:creationId xmlns:a16="http://schemas.microsoft.com/office/drawing/2014/main" id="{0D66F8F7-93F6-44F2-8067-D820B87C9709}"/>
              </a:ext>
            </a:extLst>
          </p:cNvPr>
          <p:cNvSpPr>
            <a:spLocks noChangeArrowheads="1"/>
          </p:cNvSpPr>
          <p:nvPr/>
        </p:nvSpPr>
        <p:spPr bwMode="auto">
          <a:xfrm>
            <a:off x="8081962" y="2149475"/>
            <a:ext cx="288925" cy="23336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1003" name="Rectangle 198">
            <a:extLst>
              <a:ext uri="{FF2B5EF4-FFF2-40B4-BE49-F238E27FC236}">
                <a16:creationId xmlns:a16="http://schemas.microsoft.com/office/drawing/2014/main" id="{084EE54F-44F9-499F-97B4-1873EB0FFC77}"/>
              </a:ext>
            </a:extLst>
          </p:cNvPr>
          <p:cNvSpPr>
            <a:spLocks noChangeArrowheads="1"/>
          </p:cNvSpPr>
          <p:nvPr/>
        </p:nvSpPr>
        <p:spPr bwMode="auto">
          <a:xfrm>
            <a:off x="8078787" y="2949575"/>
            <a:ext cx="288925" cy="23336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1004" name="Rectangle 199">
            <a:extLst>
              <a:ext uri="{FF2B5EF4-FFF2-40B4-BE49-F238E27FC236}">
                <a16:creationId xmlns:a16="http://schemas.microsoft.com/office/drawing/2014/main" id="{705443F8-D314-4424-9419-D1B79F83E4C6}"/>
              </a:ext>
            </a:extLst>
          </p:cNvPr>
          <p:cNvSpPr>
            <a:spLocks noChangeArrowheads="1"/>
          </p:cNvSpPr>
          <p:nvPr/>
        </p:nvSpPr>
        <p:spPr bwMode="auto">
          <a:xfrm>
            <a:off x="6726237" y="3135313"/>
            <a:ext cx="288925" cy="233362"/>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1005" name="Text Box 200">
            <a:extLst>
              <a:ext uri="{FF2B5EF4-FFF2-40B4-BE49-F238E27FC236}">
                <a16:creationId xmlns:a16="http://schemas.microsoft.com/office/drawing/2014/main" id="{81D772FF-8FD5-4A24-B17F-61EFF6128881}"/>
              </a:ext>
            </a:extLst>
          </p:cNvPr>
          <p:cNvSpPr txBox="1">
            <a:spLocks noChangeArrowheads="1"/>
          </p:cNvSpPr>
          <p:nvPr/>
        </p:nvSpPr>
        <p:spPr bwMode="auto">
          <a:xfrm>
            <a:off x="6249987" y="3097213"/>
            <a:ext cx="11445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223.1.3.27</a:t>
            </a:r>
            <a:endParaRPr lang="en-US" altLang="zh-TW">
              <a:latin typeface="Comic Sans MS" panose="030F0702030302020204" pitchFamily="66" charset="0"/>
              <a:ea typeface="新細明體" panose="02020500000000000000" pitchFamily="18" charset="-120"/>
            </a:endParaRPr>
          </a:p>
        </p:txBody>
      </p:sp>
      <p:sp>
        <p:nvSpPr>
          <p:cNvPr id="41006" name="Text Box 201">
            <a:extLst>
              <a:ext uri="{FF2B5EF4-FFF2-40B4-BE49-F238E27FC236}">
                <a16:creationId xmlns:a16="http://schemas.microsoft.com/office/drawing/2014/main" id="{880E72D2-EA54-4958-BE5F-EF13373F4D5C}"/>
              </a:ext>
            </a:extLst>
          </p:cNvPr>
          <p:cNvSpPr txBox="1">
            <a:spLocks noChangeArrowheads="1"/>
          </p:cNvSpPr>
          <p:nvPr/>
        </p:nvSpPr>
        <p:spPr bwMode="auto">
          <a:xfrm>
            <a:off x="7435850" y="28876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223.1.2.2</a:t>
            </a:r>
            <a:endParaRPr lang="en-US" altLang="zh-TW">
              <a:latin typeface="Comic Sans MS" panose="030F0702030302020204" pitchFamily="66" charset="0"/>
              <a:ea typeface="新細明體" panose="02020500000000000000" pitchFamily="18" charset="-120"/>
            </a:endParaRPr>
          </a:p>
        </p:txBody>
      </p:sp>
      <p:sp>
        <p:nvSpPr>
          <p:cNvPr id="41007" name="Text Box 202">
            <a:extLst>
              <a:ext uri="{FF2B5EF4-FFF2-40B4-BE49-F238E27FC236}">
                <a16:creationId xmlns:a16="http://schemas.microsoft.com/office/drawing/2014/main" id="{10464C86-7ECE-4141-990B-36C7662F6FCE}"/>
              </a:ext>
            </a:extLst>
          </p:cNvPr>
          <p:cNvSpPr txBox="1">
            <a:spLocks noChangeArrowheads="1"/>
          </p:cNvSpPr>
          <p:nvPr/>
        </p:nvSpPr>
        <p:spPr bwMode="auto">
          <a:xfrm>
            <a:off x="7832725" y="21288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223.1.2.1</a:t>
            </a:r>
            <a:endParaRPr lang="en-US" altLang="zh-TW">
              <a:latin typeface="Comic Sans MS" panose="030F0702030302020204" pitchFamily="66" charset="0"/>
              <a:ea typeface="新細明體" panose="02020500000000000000" pitchFamily="18" charset="-120"/>
            </a:endParaRPr>
          </a:p>
        </p:txBody>
      </p:sp>
      <p:sp>
        <p:nvSpPr>
          <p:cNvPr id="12" name="頁尾版面配置區 11">
            <a:extLst>
              <a:ext uri="{FF2B5EF4-FFF2-40B4-BE49-F238E27FC236}">
                <a16:creationId xmlns:a16="http://schemas.microsoft.com/office/drawing/2014/main" id="{DF959507-AA02-4F97-890A-8C1FA93255E0}"/>
              </a:ext>
            </a:extLst>
          </p:cNvPr>
          <p:cNvSpPr>
            <a:spLocks noGrp="1"/>
          </p:cNvSpPr>
          <p:nvPr>
            <p:ph type="ftr" sz="quarter" idx="11"/>
          </p:nvPr>
        </p:nvSpPr>
        <p:spPr/>
        <p:txBody>
          <a:bodyPr/>
          <a:lstStyle/>
          <a:p>
            <a:endParaRPr lang="zh-TW"/>
          </a:p>
        </p:txBody>
      </p:sp>
      <p:sp>
        <p:nvSpPr>
          <p:cNvPr id="13" name="投影片編號版面配置區 12">
            <a:extLst>
              <a:ext uri="{FF2B5EF4-FFF2-40B4-BE49-F238E27FC236}">
                <a16:creationId xmlns:a16="http://schemas.microsoft.com/office/drawing/2014/main" id="{0DEEF8D2-AED9-4FF6-98F1-558A29757599}"/>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65</a:t>
            </a:fld>
            <a:endParaRPr lang="en-US" altLang="zh-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6">
            <a:extLst>
              <a:ext uri="{FF2B5EF4-FFF2-40B4-BE49-F238E27FC236}">
                <a16:creationId xmlns:a16="http://schemas.microsoft.com/office/drawing/2014/main" id="{FAB3456D-8ACA-4C82-B8C0-4655030E995F}"/>
              </a:ext>
            </a:extLst>
          </p:cNvPr>
          <p:cNvSpPr>
            <a:spLocks noGrp="1" noChangeArrowheads="1"/>
          </p:cNvSpPr>
          <p:nvPr>
            <p:ph idx="1"/>
          </p:nvPr>
        </p:nvSpPr>
        <p:spPr/>
        <p:txBody>
          <a:bodyPr/>
          <a:lstStyle/>
          <a:p>
            <a:endParaRPr lang="en-US" altLang="zh-TW"/>
          </a:p>
          <a:p>
            <a:endParaRPr lang="en-US" altLang="zh-TW"/>
          </a:p>
        </p:txBody>
      </p:sp>
      <p:sp>
        <p:nvSpPr>
          <p:cNvPr id="41991" name="Rectangle 185">
            <a:extLst>
              <a:ext uri="{FF2B5EF4-FFF2-40B4-BE49-F238E27FC236}">
                <a16:creationId xmlns:a16="http://schemas.microsoft.com/office/drawing/2014/main" id="{FEA3877F-304B-41EB-AD36-64EAAA3DCAD7}"/>
              </a:ext>
            </a:extLst>
          </p:cNvPr>
          <p:cNvSpPr>
            <a:spLocks noGrp="1" noChangeArrowheads="1"/>
          </p:cNvSpPr>
          <p:nvPr>
            <p:ph type="title"/>
          </p:nvPr>
        </p:nvSpPr>
        <p:spPr/>
        <p:txBody>
          <a:bodyPr/>
          <a:lstStyle/>
          <a:p>
            <a:r>
              <a:rPr lang="en-US" altLang="zh-TW"/>
              <a:t>Subnets</a:t>
            </a:r>
            <a:endParaRPr lang="en-US" altLang="zh-TW" dirty="0"/>
          </a:p>
        </p:txBody>
      </p:sp>
      <p:sp>
        <p:nvSpPr>
          <p:cNvPr id="41986" name="Footer Placeholder 5">
            <a:extLst>
              <a:ext uri="{FF2B5EF4-FFF2-40B4-BE49-F238E27FC236}">
                <a16:creationId xmlns:a16="http://schemas.microsoft.com/office/drawing/2014/main" id="{0FCDF46B-C433-41D5-9C3E-DA483AC736FD}"/>
              </a:ext>
            </a:extLst>
          </p:cNvPr>
          <p:cNvSpPr>
            <a:spLocks noGrp="1"/>
          </p:cNvSpPr>
          <p:nvPr>
            <p:ph type="ftr"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p>
        </p:txBody>
      </p:sp>
      <p:sp>
        <p:nvSpPr>
          <p:cNvPr id="41989" name="Rectangle 60">
            <a:extLst>
              <a:ext uri="{FF2B5EF4-FFF2-40B4-BE49-F238E27FC236}">
                <a16:creationId xmlns:a16="http://schemas.microsoft.com/office/drawing/2014/main" id="{B0CB7228-9AF7-4801-8BB0-58EDF8A87D48}"/>
              </a:ext>
            </a:extLst>
          </p:cNvPr>
          <p:cNvSpPr>
            <a:spLocks noGrp="1" noChangeArrowheads="1"/>
          </p:cNvSpPr>
          <p:nvPr>
            <p:ph type="body" sz="half" idx="4294967295"/>
          </p:nvPr>
        </p:nvSpPr>
        <p:spPr>
          <a:xfrm>
            <a:off x="5532438" y="1600200"/>
            <a:ext cx="3611562" cy="4800600"/>
          </a:xfrm>
        </p:spPr>
        <p:txBody>
          <a:bodyPr/>
          <a:lstStyle/>
          <a:p>
            <a:r>
              <a:rPr lang="en-US" altLang="zh-TW" i="1" dirty="0"/>
              <a:t>to determine </a:t>
            </a:r>
            <a:r>
              <a:rPr lang="en-US" altLang="zh-TW" dirty="0"/>
              <a:t>the subnets, detach each interface from its host or router, creating islands of isolated networks</a:t>
            </a:r>
          </a:p>
          <a:p>
            <a:r>
              <a:rPr lang="en-US" altLang="zh-TW" dirty="0"/>
              <a:t>each isolated network is called a subnet</a:t>
            </a:r>
          </a:p>
        </p:txBody>
      </p:sp>
      <p:sp>
        <p:nvSpPr>
          <p:cNvPr id="41990" name="Text Box 61">
            <a:extLst>
              <a:ext uri="{FF2B5EF4-FFF2-40B4-BE49-F238E27FC236}">
                <a16:creationId xmlns:a16="http://schemas.microsoft.com/office/drawing/2014/main" id="{387E4E2D-10E7-41FF-B95F-736366D5137E}"/>
              </a:ext>
            </a:extLst>
          </p:cNvPr>
          <p:cNvSpPr txBox="1">
            <a:spLocks noChangeArrowheads="1"/>
          </p:cNvSpPr>
          <p:nvPr/>
        </p:nvSpPr>
        <p:spPr bwMode="auto">
          <a:xfrm>
            <a:off x="5557838" y="5781675"/>
            <a:ext cx="250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400">
                <a:ea typeface="新細明體" panose="02020500000000000000" pitchFamily="18" charset="-120"/>
              </a:rPr>
              <a:t>subnet mask: /24</a:t>
            </a:r>
          </a:p>
        </p:txBody>
      </p:sp>
      <p:grpSp>
        <p:nvGrpSpPr>
          <p:cNvPr id="41993" name="Group 190">
            <a:extLst>
              <a:ext uri="{FF2B5EF4-FFF2-40B4-BE49-F238E27FC236}">
                <a16:creationId xmlns:a16="http://schemas.microsoft.com/office/drawing/2014/main" id="{50E35A54-1DDC-4F56-91A7-AB37689A8252}"/>
              </a:ext>
            </a:extLst>
          </p:cNvPr>
          <p:cNvGrpSpPr>
            <a:grpSpLocks/>
          </p:cNvGrpSpPr>
          <p:nvPr/>
        </p:nvGrpSpPr>
        <p:grpSpPr bwMode="auto">
          <a:xfrm>
            <a:off x="990600" y="1580593"/>
            <a:ext cx="4452938" cy="4652963"/>
            <a:chOff x="2752" y="572"/>
            <a:chExt cx="2805" cy="2931"/>
          </a:xfrm>
        </p:grpSpPr>
        <p:sp>
          <p:nvSpPr>
            <p:cNvPr id="41994" name="Text Box 191">
              <a:extLst>
                <a:ext uri="{FF2B5EF4-FFF2-40B4-BE49-F238E27FC236}">
                  <a16:creationId xmlns:a16="http://schemas.microsoft.com/office/drawing/2014/main" id="{960ED56E-8B1F-4AFF-BF1D-9B16E4E1FC43}"/>
                </a:ext>
              </a:extLst>
            </p:cNvPr>
            <p:cNvSpPr txBox="1">
              <a:spLocks noChangeArrowheads="1"/>
            </p:cNvSpPr>
            <p:nvPr/>
          </p:nvSpPr>
          <p:spPr bwMode="auto">
            <a:xfrm>
              <a:off x="2825" y="572"/>
              <a:ext cx="100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000" i="1">
                  <a:solidFill>
                    <a:srgbClr val="CC0000"/>
                  </a:solidFill>
                  <a:ea typeface="新細明體" panose="02020500000000000000" pitchFamily="18" charset="-120"/>
                </a:rPr>
                <a:t>223.1.1.0/24</a:t>
              </a:r>
            </a:p>
          </p:txBody>
        </p:sp>
        <p:sp>
          <p:nvSpPr>
            <p:cNvPr id="41995" name="Text Box 192">
              <a:extLst>
                <a:ext uri="{FF2B5EF4-FFF2-40B4-BE49-F238E27FC236}">
                  <a16:creationId xmlns:a16="http://schemas.microsoft.com/office/drawing/2014/main" id="{82710902-2553-47A6-9057-0F8A4690D0F9}"/>
                </a:ext>
              </a:extLst>
            </p:cNvPr>
            <p:cNvSpPr txBox="1">
              <a:spLocks noChangeArrowheads="1"/>
            </p:cNvSpPr>
            <p:nvPr/>
          </p:nvSpPr>
          <p:spPr bwMode="auto">
            <a:xfrm>
              <a:off x="4419" y="725"/>
              <a:ext cx="100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000" i="1">
                  <a:solidFill>
                    <a:srgbClr val="CC0000"/>
                  </a:solidFill>
                  <a:ea typeface="新細明體" panose="02020500000000000000" pitchFamily="18" charset="-120"/>
                </a:rPr>
                <a:t>223.1.2.0/24</a:t>
              </a:r>
            </a:p>
          </p:txBody>
        </p:sp>
        <p:sp>
          <p:nvSpPr>
            <p:cNvPr id="41996" name="Text Box 193">
              <a:extLst>
                <a:ext uri="{FF2B5EF4-FFF2-40B4-BE49-F238E27FC236}">
                  <a16:creationId xmlns:a16="http://schemas.microsoft.com/office/drawing/2014/main" id="{57235440-794E-483D-AF21-811AA1E5ED6A}"/>
                </a:ext>
              </a:extLst>
            </p:cNvPr>
            <p:cNvSpPr txBox="1">
              <a:spLocks noChangeArrowheads="1"/>
            </p:cNvSpPr>
            <p:nvPr/>
          </p:nvSpPr>
          <p:spPr bwMode="auto">
            <a:xfrm>
              <a:off x="3743" y="3253"/>
              <a:ext cx="100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000" i="1">
                  <a:solidFill>
                    <a:srgbClr val="CC0000"/>
                  </a:solidFill>
                  <a:ea typeface="新細明體" panose="02020500000000000000" pitchFamily="18" charset="-120"/>
                </a:rPr>
                <a:t>223.1.3.0/24</a:t>
              </a:r>
            </a:p>
          </p:txBody>
        </p:sp>
        <p:sp>
          <p:nvSpPr>
            <p:cNvPr id="41997" name="Rectangle 194">
              <a:extLst>
                <a:ext uri="{FF2B5EF4-FFF2-40B4-BE49-F238E27FC236}">
                  <a16:creationId xmlns:a16="http://schemas.microsoft.com/office/drawing/2014/main" id="{D76886B7-8334-4CE3-9C13-237E4435094E}"/>
                </a:ext>
              </a:extLst>
            </p:cNvPr>
            <p:cNvSpPr>
              <a:spLocks noChangeArrowheads="1"/>
            </p:cNvSpPr>
            <p:nvPr/>
          </p:nvSpPr>
          <p:spPr bwMode="auto">
            <a:xfrm>
              <a:off x="3128" y="2113"/>
              <a:ext cx="534"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1998" name="Freeform 195">
              <a:extLst>
                <a:ext uri="{FF2B5EF4-FFF2-40B4-BE49-F238E27FC236}">
                  <a16:creationId xmlns:a16="http://schemas.microsoft.com/office/drawing/2014/main" id="{B5C937B6-9039-4F9F-9CB4-E77287EA7CD3}"/>
                </a:ext>
              </a:extLst>
            </p:cNvPr>
            <p:cNvSpPr>
              <a:spLocks/>
            </p:cNvSpPr>
            <p:nvPr/>
          </p:nvSpPr>
          <p:spPr bwMode="auto">
            <a:xfrm>
              <a:off x="2758" y="815"/>
              <a:ext cx="1223" cy="1291"/>
            </a:xfrm>
            <a:custGeom>
              <a:avLst/>
              <a:gdLst>
                <a:gd name="T0" fmla="*/ 1201 w 1223"/>
                <a:gd name="T1" fmla="*/ 756 h 1291"/>
                <a:gd name="T2" fmla="*/ 702 w 1223"/>
                <a:gd name="T3" fmla="*/ 670 h 1291"/>
                <a:gd name="T4" fmla="*/ 608 w 1223"/>
                <a:gd name="T5" fmla="*/ 103 h 1291"/>
                <a:gd name="T6" fmla="*/ 335 w 1223"/>
                <a:gd name="T7" fmla="*/ 52 h 1291"/>
                <a:gd name="T8" fmla="*/ 65 w 1223"/>
                <a:gd name="T9" fmla="*/ 82 h 1291"/>
                <a:gd name="T10" fmla="*/ 41 w 1223"/>
                <a:gd name="T11" fmla="*/ 544 h 1291"/>
                <a:gd name="T12" fmla="*/ 38 w 1223"/>
                <a:gd name="T13" fmla="*/ 751 h 1291"/>
                <a:gd name="T14" fmla="*/ 23 w 1223"/>
                <a:gd name="T15" fmla="*/ 940 h 1291"/>
                <a:gd name="T16" fmla="*/ 17 w 1223"/>
                <a:gd name="T17" fmla="*/ 1114 h 1291"/>
                <a:gd name="T18" fmla="*/ 128 w 1223"/>
                <a:gd name="T19" fmla="*/ 1219 h 1291"/>
                <a:gd name="T20" fmla="*/ 602 w 1223"/>
                <a:gd name="T21" fmla="*/ 1243 h 1291"/>
                <a:gd name="T22" fmla="*/ 686 w 1223"/>
                <a:gd name="T23" fmla="*/ 930 h 1291"/>
                <a:gd name="T24" fmla="*/ 1177 w 1223"/>
                <a:gd name="T25" fmla="*/ 916 h 1291"/>
                <a:gd name="T26" fmla="*/ 1201 w 1223"/>
                <a:gd name="T27" fmla="*/ 756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9" name="Freeform 196">
              <a:extLst>
                <a:ext uri="{FF2B5EF4-FFF2-40B4-BE49-F238E27FC236}">
                  <a16:creationId xmlns:a16="http://schemas.microsoft.com/office/drawing/2014/main" id="{D3A581D1-D8EF-4B96-A09C-1E38244E6208}"/>
                </a:ext>
              </a:extLst>
            </p:cNvPr>
            <p:cNvSpPr>
              <a:spLocks/>
            </p:cNvSpPr>
            <p:nvPr/>
          </p:nvSpPr>
          <p:spPr bwMode="auto">
            <a:xfrm>
              <a:off x="4350" y="1010"/>
              <a:ext cx="1201" cy="1234"/>
            </a:xfrm>
            <a:custGeom>
              <a:avLst/>
              <a:gdLst>
                <a:gd name="T0" fmla="*/ 25 w 1201"/>
                <a:gd name="T1" fmla="*/ 709 h 1234"/>
                <a:gd name="T2" fmla="*/ 526 w 1201"/>
                <a:gd name="T3" fmla="*/ 780 h 1234"/>
                <a:gd name="T4" fmla="*/ 613 w 1201"/>
                <a:gd name="T5" fmla="*/ 1134 h 1234"/>
                <a:gd name="T6" fmla="*/ 946 w 1201"/>
                <a:gd name="T7" fmla="*/ 1230 h 1234"/>
                <a:gd name="T8" fmla="*/ 1171 w 1201"/>
                <a:gd name="T9" fmla="*/ 1107 h 1234"/>
                <a:gd name="T10" fmla="*/ 1126 w 1201"/>
                <a:gd name="T11" fmla="*/ 894 h 1234"/>
                <a:gd name="T12" fmla="*/ 1114 w 1201"/>
                <a:gd name="T13" fmla="*/ 693 h 1234"/>
                <a:gd name="T14" fmla="*/ 1099 w 1201"/>
                <a:gd name="T15" fmla="*/ 423 h 1234"/>
                <a:gd name="T16" fmla="*/ 1141 w 1201"/>
                <a:gd name="T17" fmla="*/ 216 h 1234"/>
                <a:gd name="T18" fmla="*/ 1102 w 1201"/>
                <a:gd name="T19" fmla="*/ 33 h 1234"/>
                <a:gd name="T20" fmla="*/ 646 w 1201"/>
                <a:gd name="T21" fmla="*/ 81 h 1234"/>
                <a:gd name="T22" fmla="*/ 535 w 1201"/>
                <a:gd name="T23" fmla="*/ 519 h 1234"/>
                <a:gd name="T24" fmla="*/ 44 w 1201"/>
                <a:gd name="T25" fmla="*/ 548 h 1234"/>
                <a:gd name="T26" fmla="*/ 25 w 1201"/>
                <a:gd name="T27" fmla="*/ 709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0" name="Freeform 197">
              <a:extLst>
                <a:ext uri="{FF2B5EF4-FFF2-40B4-BE49-F238E27FC236}">
                  <a16:creationId xmlns:a16="http://schemas.microsoft.com/office/drawing/2014/main" id="{C02259DD-90E7-44A4-BF7B-E693FA5ACC0F}"/>
                </a:ext>
              </a:extLst>
            </p:cNvPr>
            <p:cNvSpPr>
              <a:spLocks/>
            </p:cNvSpPr>
            <p:nvPr/>
          </p:nvSpPr>
          <p:spPr bwMode="auto">
            <a:xfrm>
              <a:off x="3514" y="1913"/>
              <a:ext cx="1286" cy="1247"/>
            </a:xfrm>
            <a:custGeom>
              <a:avLst/>
              <a:gdLst>
                <a:gd name="T0" fmla="*/ 587 w 1286"/>
                <a:gd name="T1" fmla="*/ 30 h 1247"/>
                <a:gd name="T2" fmla="*/ 509 w 1286"/>
                <a:gd name="T3" fmla="*/ 618 h 1247"/>
                <a:gd name="T4" fmla="*/ 77 w 1286"/>
                <a:gd name="T5" fmla="*/ 909 h 1247"/>
                <a:gd name="T6" fmla="*/ 47 w 1286"/>
                <a:gd name="T7" fmla="*/ 1095 h 1247"/>
                <a:gd name="T8" fmla="*/ 140 w 1286"/>
                <a:gd name="T9" fmla="*/ 1224 h 1247"/>
                <a:gd name="T10" fmla="*/ 461 w 1286"/>
                <a:gd name="T11" fmla="*/ 1209 h 1247"/>
                <a:gd name="T12" fmla="*/ 692 w 1286"/>
                <a:gd name="T13" fmla="*/ 1209 h 1247"/>
                <a:gd name="T14" fmla="*/ 1190 w 1286"/>
                <a:gd name="T15" fmla="*/ 1227 h 1247"/>
                <a:gd name="T16" fmla="*/ 1271 w 1286"/>
                <a:gd name="T17" fmla="*/ 1089 h 1247"/>
                <a:gd name="T18" fmla="*/ 1139 w 1286"/>
                <a:gd name="T19" fmla="*/ 741 h 1247"/>
                <a:gd name="T20" fmla="*/ 800 w 1286"/>
                <a:gd name="T21" fmla="*/ 627 h 1247"/>
                <a:gd name="T22" fmla="*/ 749 w 1286"/>
                <a:gd name="T23" fmla="*/ 42 h 1247"/>
                <a:gd name="T24" fmla="*/ 587 w 1286"/>
                <a:gd name="T25" fmla="*/ 30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1" name="Line 198">
              <a:extLst>
                <a:ext uri="{FF2B5EF4-FFF2-40B4-BE49-F238E27FC236}">
                  <a16:creationId xmlns:a16="http://schemas.microsoft.com/office/drawing/2014/main" id="{92DA14AB-D62E-4727-9959-1F3E49B59431}"/>
                </a:ext>
              </a:extLst>
            </p:cNvPr>
            <p:cNvSpPr>
              <a:spLocks noChangeShapeType="1"/>
            </p:cNvSpPr>
            <p:nvPr/>
          </p:nvSpPr>
          <p:spPr bwMode="auto">
            <a:xfrm>
              <a:off x="3160" y="1144"/>
              <a:ext cx="175"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2" name="Line 199">
              <a:extLst>
                <a:ext uri="{FF2B5EF4-FFF2-40B4-BE49-F238E27FC236}">
                  <a16:creationId xmlns:a16="http://schemas.microsoft.com/office/drawing/2014/main" id="{88963487-AA94-46DD-A5E6-9E3BFFA45B9E}"/>
                </a:ext>
              </a:extLst>
            </p:cNvPr>
            <p:cNvSpPr>
              <a:spLocks noChangeShapeType="1"/>
            </p:cNvSpPr>
            <p:nvPr/>
          </p:nvSpPr>
          <p:spPr bwMode="auto">
            <a:xfrm flipH="1">
              <a:off x="3343" y="1135"/>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3" name="Line 200">
              <a:extLst>
                <a:ext uri="{FF2B5EF4-FFF2-40B4-BE49-F238E27FC236}">
                  <a16:creationId xmlns:a16="http://schemas.microsoft.com/office/drawing/2014/main" id="{F4703BE0-F8A1-468C-AF43-A9ED0F138E99}"/>
                </a:ext>
              </a:extLst>
            </p:cNvPr>
            <p:cNvSpPr>
              <a:spLocks noChangeShapeType="1"/>
            </p:cNvSpPr>
            <p:nvPr/>
          </p:nvSpPr>
          <p:spPr bwMode="auto">
            <a:xfrm flipV="1">
              <a:off x="3160" y="1550"/>
              <a:ext cx="175"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4" name="Line 201">
              <a:extLst>
                <a:ext uri="{FF2B5EF4-FFF2-40B4-BE49-F238E27FC236}">
                  <a16:creationId xmlns:a16="http://schemas.microsoft.com/office/drawing/2014/main" id="{FD0E4FA6-BC34-4345-BCFC-15CCE0955432}"/>
                </a:ext>
              </a:extLst>
            </p:cNvPr>
            <p:cNvSpPr>
              <a:spLocks noChangeShapeType="1"/>
            </p:cNvSpPr>
            <p:nvPr/>
          </p:nvSpPr>
          <p:spPr bwMode="auto">
            <a:xfrm>
              <a:off x="3166" y="1945"/>
              <a:ext cx="1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5" name="Line 202">
              <a:extLst>
                <a:ext uri="{FF2B5EF4-FFF2-40B4-BE49-F238E27FC236}">
                  <a16:creationId xmlns:a16="http://schemas.microsoft.com/office/drawing/2014/main" id="{366CA230-080D-4BB5-A113-EBFD749A5A93}"/>
                </a:ext>
              </a:extLst>
            </p:cNvPr>
            <p:cNvSpPr>
              <a:spLocks noChangeShapeType="1"/>
            </p:cNvSpPr>
            <p:nvPr/>
          </p:nvSpPr>
          <p:spPr bwMode="auto">
            <a:xfrm>
              <a:off x="3343" y="1675"/>
              <a:ext cx="652"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6" name="Text Box 203">
              <a:extLst>
                <a:ext uri="{FF2B5EF4-FFF2-40B4-BE49-F238E27FC236}">
                  <a16:creationId xmlns:a16="http://schemas.microsoft.com/office/drawing/2014/main" id="{384C63CE-9F32-45FC-84F3-13BDBC393576}"/>
                </a:ext>
              </a:extLst>
            </p:cNvPr>
            <p:cNvSpPr txBox="1">
              <a:spLocks noChangeArrowheads="1"/>
            </p:cNvSpPr>
            <p:nvPr/>
          </p:nvSpPr>
          <p:spPr bwMode="auto">
            <a:xfrm>
              <a:off x="3134" y="93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a:t>
              </a:r>
              <a:endParaRPr lang="en-US" altLang="zh-TW">
                <a:latin typeface="Comic Sans MS" panose="030F0702030302020204" pitchFamily="66" charset="0"/>
                <a:ea typeface="新細明體" panose="02020500000000000000" pitchFamily="18" charset="-120"/>
              </a:endParaRPr>
            </a:p>
          </p:txBody>
        </p:sp>
        <p:sp>
          <p:nvSpPr>
            <p:cNvPr id="42007" name="Text Box 204">
              <a:extLst>
                <a:ext uri="{FF2B5EF4-FFF2-40B4-BE49-F238E27FC236}">
                  <a16:creationId xmlns:a16="http://schemas.microsoft.com/office/drawing/2014/main" id="{56CC2DA1-DCB5-4830-9A3C-80FDE1D3D983}"/>
                </a:ext>
              </a:extLst>
            </p:cNvPr>
            <p:cNvSpPr txBox="1">
              <a:spLocks noChangeArrowheads="1"/>
            </p:cNvSpPr>
            <p:nvPr/>
          </p:nvSpPr>
          <p:spPr bwMode="auto">
            <a:xfrm>
              <a:off x="3062" y="1963"/>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223.1.1.3</a:t>
              </a:r>
              <a:endParaRPr lang="en-US" altLang="zh-TW">
                <a:latin typeface="Comic Sans MS" panose="030F0702030302020204" pitchFamily="66" charset="0"/>
                <a:ea typeface="新細明體" panose="02020500000000000000" pitchFamily="18" charset="-120"/>
              </a:endParaRPr>
            </a:p>
          </p:txBody>
        </p:sp>
        <p:sp>
          <p:nvSpPr>
            <p:cNvPr id="42008" name="Text Box 205">
              <a:extLst>
                <a:ext uri="{FF2B5EF4-FFF2-40B4-BE49-F238E27FC236}">
                  <a16:creationId xmlns:a16="http://schemas.microsoft.com/office/drawing/2014/main" id="{8B668DFF-A3BF-4623-BE79-103B3B4C6D70}"/>
                </a:ext>
              </a:extLst>
            </p:cNvPr>
            <p:cNvSpPr txBox="1">
              <a:spLocks noChangeArrowheads="1"/>
            </p:cNvSpPr>
            <p:nvPr/>
          </p:nvSpPr>
          <p:spPr bwMode="auto">
            <a:xfrm>
              <a:off x="3532" y="1484"/>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223.1.1.4</a:t>
              </a:r>
              <a:endParaRPr lang="en-US" altLang="zh-TW">
                <a:latin typeface="Comic Sans MS" panose="030F0702030302020204" pitchFamily="66" charset="0"/>
                <a:ea typeface="新細明體" panose="02020500000000000000" pitchFamily="18" charset="-120"/>
              </a:endParaRPr>
            </a:p>
          </p:txBody>
        </p:sp>
        <p:sp>
          <p:nvSpPr>
            <p:cNvPr id="42009" name="Line 206">
              <a:extLst>
                <a:ext uri="{FF2B5EF4-FFF2-40B4-BE49-F238E27FC236}">
                  <a16:creationId xmlns:a16="http://schemas.microsoft.com/office/drawing/2014/main" id="{C4003720-77BE-4FD3-90CC-2ECDA53E3486}"/>
                </a:ext>
              </a:extLst>
            </p:cNvPr>
            <p:cNvSpPr>
              <a:spLocks noChangeShapeType="1"/>
            </p:cNvSpPr>
            <p:nvPr/>
          </p:nvSpPr>
          <p:spPr bwMode="auto">
            <a:xfrm>
              <a:off x="4318" y="1681"/>
              <a:ext cx="640"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0" name="Text Box 207">
              <a:extLst>
                <a:ext uri="{FF2B5EF4-FFF2-40B4-BE49-F238E27FC236}">
                  <a16:creationId xmlns:a16="http://schemas.microsoft.com/office/drawing/2014/main" id="{4DFFA66D-7111-45E0-8B5C-C3FCADE47EB6}"/>
                </a:ext>
              </a:extLst>
            </p:cNvPr>
            <p:cNvSpPr txBox="1">
              <a:spLocks noChangeArrowheads="1"/>
            </p:cNvSpPr>
            <p:nvPr/>
          </p:nvSpPr>
          <p:spPr bwMode="auto">
            <a:xfrm>
              <a:off x="4238" y="1485"/>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223.1.2.9</a:t>
              </a:r>
              <a:endParaRPr lang="en-US" altLang="zh-TW">
                <a:latin typeface="Comic Sans MS" panose="030F0702030302020204" pitchFamily="66" charset="0"/>
                <a:ea typeface="新細明體" panose="02020500000000000000" pitchFamily="18" charset="-120"/>
              </a:endParaRPr>
            </a:p>
          </p:txBody>
        </p:sp>
        <p:sp>
          <p:nvSpPr>
            <p:cNvPr id="42011" name="Line 208">
              <a:extLst>
                <a:ext uri="{FF2B5EF4-FFF2-40B4-BE49-F238E27FC236}">
                  <a16:creationId xmlns:a16="http://schemas.microsoft.com/office/drawing/2014/main" id="{3B409C02-7FBE-4B58-AF84-E8B59A81EEB7}"/>
                </a:ext>
              </a:extLst>
            </p:cNvPr>
            <p:cNvSpPr>
              <a:spLocks noChangeShapeType="1"/>
            </p:cNvSpPr>
            <p:nvPr/>
          </p:nvSpPr>
          <p:spPr bwMode="auto">
            <a:xfrm flipH="1">
              <a:off x="4963" y="1243"/>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2" name="Line 209">
              <a:extLst>
                <a:ext uri="{FF2B5EF4-FFF2-40B4-BE49-F238E27FC236}">
                  <a16:creationId xmlns:a16="http://schemas.microsoft.com/office/drawing/2014/main" id="{16BEB8E2-584B-4AFD-AE96-11702CC982FE}"/>
                </a:ext>
              </a:extLst>
            </p:cNvPr>
            <p:cNvSpPr>
              <a:spLocks noChangeShapeType="1"/>
            </p:cNvSpPr>
            <p:nvPr/>
          </p:nvSpPr>
          <p:spPr bwMode="auto">
            <a:xfrm>
              <a:off x="4963" y="1246"/>
              <a:ext cx="148"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3" name="Line 210">
              <a:extLst>
                <a:ext uri="{FF2B5EF4-FFF2-40B4-BE49-F238E27FC236}">
                  <a16:creationId xmlns:a16="http://schemas.microsoft.com/office/drawing/2014/main" id="{4D4116DC-DF15-4C6A-A4C1-FD4AA072607C}"/>
                </a:ext>
              </a:extLst>
            </p:cNvPr>
            <p:cNvSpPr>
              <a:spLocks noChangeShapeType="1"/>
            </p:cNvSpPr>
            <p:nvPr/>
          </p:nvSpPr>
          <p:spPr bwMode="auto">
            <a:xfrm>
              <a:off x="4963" y="2047"/>
              <a:ext cx="148"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4" name="Line 211">
              <a:extLst>
                <a:ext uri="{FF2B5EF4-FFF2-40B4-BE49-F238E27FC236}">
                  <a16:creationId xmlns:a16="http://schemas.microsoft.com/office/drawing/2014/main" id="{81070DD2-BA1C-4DF4-A4B4-BCB94D8CBC44}"/>
                </a:ext>
              </a:extLst>
            </p:cNvPr>
            <p:cNvSpPr>
              <a:spLocks noChangeShapeType="1"/>
            </p:cNvSpPr>
            <p:nvPr/>
          </p:nvSpPr>
          <p:spPr bwMode="auto">
            <a:xfrm flipH="1">
              <a:off x="4168" y="1894"/>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5" name="Line 212">
              <a:extLst>
                <a:ext uri="{FF2B5EF4-FFF2-40B4-BE49-F238E27FC236}">
                  <a16:creationId xmlns:a16="http://schemas.microsoft.com/office/drawing/2014/main" id="{4C0FC3E7-9179-4B09-BB36-4A22292C2E4F}"/>
                </a:ext>
              </a:extLst>
            </p:cNvPr>
            <p:cNvSpPr>
              <a:spLocks noChangeShapeType="1"/>
            </p:cNvSpPr>
            <p:nvPr/>
          </p:nvSpPr>
          <p:spPr bwMode="auto">
            <a:xfrm flipH="1">
              <a:off x="3784" y="2701"/>
              <a:ext cx="74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6" name="Line 213">
              <a:extLst>
                <a:ext uri="{FF2B5EF4-FFF2-40B4-BE49-F238E27FC236}">
                  <a16:creationId xmlns:a16="http://schemas.microsoft.com/office/drawing/2014/main" id="{BCDA302E-27E3-449D-BECE-E66386F2EBE5}"/>
                </a:ext>
              </a:extLst>
            </p:cNvPr>
            <p:cNvSpPr>
              <a:spLocks noChangeShapeType="1"/>
            </p:cNvSpPr>
            <p:nvPr/>
          </p:nvSpPr>
          <p:spPr bwMode="auto">
            <a:xfrm flipH="1" flipV="1">
              <a:off x="3782" y="2696"/>
              <a:ext cx="2" cy="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7" name="Line 214">
              <a:extLst>
                <a:ext uri="{FF2B5EF4-FFF2-40B4-BE49-F238E27FC236}">
                  <a16:creationId xmlns:a16="http://schemas.microsoft.com/office/drawing/2014/main" id="{9F6B2170-C1C1-471D-8BF3-5F65B168E3A6}"/>
                </a:ext>
              </a:extLst>
            </p:cNvPr>
            <p:cNvSpPr>
              <a:spLocks noChangeShapeType="1"/>
            </p:cNvSpPr>
            <p:nvPr/>
          </p:nvSpPr>
          <p:spPr bwMode="auto">
            <a:xfrm flipH="1" flipV="1">
              <a:off x="4523" y="2699"/>
              <a:ext cx="2" cy="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8" name="Text Box 215">
              <a:extLst>
                <a:ext uri="{FF2B5EF4-FFF2-40B4-BE49-F238E27FC236}">
                  <a16:creationId xmlns:a16="http://schemas.microsoft.com/office/drawing/2014/main" id="{BA33829E-E5F2-488E-90A6-9E31E8A0D96A}"/>
                </a:ext>
              </a:extLst>
            </p:cNvPr>
            <p:cNvSpPr txBox="1">
              <a:spLocks noChangeArrowheads="1"/>
            </p:cNvSpPr>
            <p:nvPr/>
          </p:nvSpPr>
          <p:spPr bwMode="auto">
            <a:xfrm>
              <a:off x="4505" y="2622"/>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a:t>
              </a:r>
              <a:endParaRPr lang="en-US" altLang="zh-TW">
                <a:latin typeface="Comic Sans MS" panose="030F0702030302020204" pitchFamily="66" charset="0"/>
                <a:ea typeface="新細明體" panose="02020500000000000000" pitchFamily="18" charset="-120"/>
              </a:endParaRPr>
            </a:p>
          </p:txBody>
        </p:sp>
        <p:sp>
          <p:nvSpPr>
            <p:cNvPr id="42019" name="Text Box 216">
              <a:extLst>
                <a:ext uri="{FF2B5EF4-FFF2-40B4-BE49-F238E27FC236}">
                  <a16:creationId xmlns:a16="http://schemas.microsoft.com/office/drawing/2014/main" id="{29DA46CC-0B39-42D3-A2A4-2A1AF444E06A}"/>
                </a:ext>
              </a:extLst>
            </p:cNvPr>
            <p:cNvSpPr txBox="1">
              <a:spLocks noChangeArrowheads="1"/>
            </p:cNvSpPr>
            <p:nvPr/>
          </p:nvSpPr>
          <p:spPr bwMode="auto">
            <a:xfrm>
              <a:off x="3138" y="2682"/>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223.1.3.1</a:t>
              </a:r>
              <a:endParaRPr lang="en-US" altLang="zh-TW">
                <a:latin typeface="Comic Sans MS" panose="030F0702030302020204" pitchFamily="66" charset="0"/>
                <a:ea typeface="新細明體" panose="02020500000000000000" pitchFamily="18" charset="-120"/>
              </a:endParaRPr>
            </a:p>
          </p:txBody>
        </p:sp>
        <p:grpSp>
          <p:nvGrpSpPr>
            <p:cNvPr id="42020" name="Group 217">
              <a:extLst>
                <a:ext uri="{FF2B5EF4-FFF2-40B4-BE49-F238E27FC236}">
                  <a16:creationId xmlns:a16="http://schemas.microsoft.com/office/drawing/2014/main" id="{E62E9EE7-6F8D-44A9-A7C1-8E267D4AE97E}"/>
                </a:ext>
              </a:extLst>
            </p:cNvPr>
            <p:cNvGrpSpPr>
              <a:grpSpLocks/>
            </p:cNvGrpSpPr>
            <p:nvPr/>
          </p:nvGrpSpPr>
          <p:grpSpPr bwMode="auto">
            <a:xfrm>
              <a:off x="2755" y="956"/>
              <a:ext cx="404" cy="352"/>
              <a:chOff x="-44" y="1473"/>
              <a:chExt cx="981" cy="1105"/>
            </a:xfrm>
          </p:grpSpPr>
          <p:pic>
            <p:nvPicPr>
              <p:cNvPr id="42059" name="Picture 218" descr="desktop_computer_stylized_medium">
                <a:extLst>
                  <a:ext uri="{FF2B5EF4-FFF2-40B4-BE49-F238E27FC236}">
                    <a16:creationId xmlns:a16="http://schemas.microsoft.com/office/drawing/2014/main" id="{93A4E21C-7223-4EA0-8EEF-3A228AB2B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60" name="Freeform 219">
                <a:extLst>
                  <a:ext uri="{FF2B5EF4-FFF2-40B4-BE49-F238E27FC236}">
                    <a16:creationId xmlns:a16="http://schemas.microsoft.com/office/drawing/2014/main" id="{A0B690F6-EDDE-4240-9A3D-C49AD93A5E9B}"/>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1" name="Group 220">
              <a:extLst>
                <a:ext uri="{FF2B5EF4-FFF2-40B4-BE49-F238E27FC236}">
                  <a16:creationId xmlns:a16="http://schemas.microsoft.com/office/drawing/2014/main" id="{D6761028-7028-4D93-A1FF-BDD1B663164C}"/>
                </a:ext>
              </a:extLst>
            </p:cNvPr>
            <p:cNvGrpSpPr>
              <a:grpSpLocks/>
            </p:cNvGrpSpPr>
            <p:nvPr/>
          </p:nvGrpSpPr>
          <p:grpSpPr bwMode="auto">
            <a:xfrm>
              <a:off x="2752" y="1340"/>
              <a:ext cx="404" cy="352"/>
              <a:chOff x="-44" y="1473"/>
              <a:chExt cx="981" cy="1105"/>
            </a:xfrm>
          </p:grpSpPr>
          <p:pic>
            <p:nvPicPr>
              <p:cNvPr id="42057" name="Picture 221" descr="desktop_computer_stylized_medium">
                <a:extLst>
                  <a:ext uri="{FF2B5EF4-FFF2-40B4-BE49-F238E27FC236}">
                    <a16:creationId xmlns:a16="http://schemas.microsoft.com/office/drawing/2014/main" id="{0D756296-D412-4AE7-B02D-32689153C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8" name="Freeform 222">
                <a:extLst>
                  <a:ext uri="{FF2B5EF4-FFF2-40B4-BE49-F238E27FC236}">
                    <a16:creationId xmlns:a16="http://schemas.microsoft.com/office/drawing/2014/main" id="{74BBEA69-C298-4E2E-9CE9-30C40EECB061}"/>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2" name="Group 223">
              <a:extLst>
                <a:ext uri="{FF2B5EF4-FFF2-40B4-BE49-F238E27FC236}">
                  <a16:creationId xmlns:a16="http://schemas.microsoft.com/office/drawing/2014/main" id="{4CF5BA38-14DC-4E00-8D7A-C840A526FCE9}"/>
                </a:ext>
              </a:extLst>
            </p:cNvPr>
            <p:cNvGrpSpPr>
              <a:grpSpLocks/>
            </p:cNvGrpSpPr>
            <p:nvPr/>
          </p:nvGrpSpPr>
          <p:grpSpPr bwMode="auto">
            <a:xfrm>
              <a:off x="2770" y="1724"/>
              <a:ext cx="404" cy="352"/>
              <a:chOff x="-44" y="1473"/>
              <a:chExt cx="981" cy="1105"/>
            </a:xfrm>
          </p:grpSpPr>
          <p:pic>
            <p:nvPicPr>
              <p:cNvPr id="42055" name="Picture 224" descr="desktop_computer_stylized_medium">
                <a:extLst>
                  <a:ext uri="{FF2B5EF4-FFF2-40B4-BE49-F238E27FC236}">
                    <a16:creationId xmlns:a16="http://schemas.microsoft.com/office/drawing/2014/main" id="{4123B52B-D17C-4ED8-AA29-1D0152F2E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6" name="Freeform 225">
                <a:extLst>
                  <a:ext uri="{FF2B5EF4-FFF2-40B4-BE49-F238E27FC236}">
                    <a16:creationId xmlns:a16="http://schemas.microsoft.com/office/drawing/2014/main" id="{C1F8A78A-69CE-4A69-8D26-C1312E3632D1}"/>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3" name="Group 226">
              <a:extLst>
                <a:ext uri="{FF2B5EF4-FFF2-40B4-BE49-F238E27FC236}">
                  <a16:creationId xmlns:a16="http://schemas.microsoft.com/office/drawing/2014/main" id="{06A26983-547E-44EE-925D-B6988CDA14B0}"/>
                </a:ext>
              </a:extLst>
            </p:cNvPr>
            <p:cNvGrpSpPr>
              <a:grpSpLocks/>
            </p:cNvGrpSpPr>
            <p:nvPr/>
          </p:nvGrpSpPr>
          <p:grpSpPr bwMode="auto">
            <a:xfrm flipH="1">
              <a:off x="5106" y="1062"/>
              <a:ext cx="404" cy="352"/>
              <a:chOff x="-44" y="1473"/>
              <a:chExt cx="981" cy="1105"/>
            </a:xfrm>
          </p:grpSpPr>
          <p:pic>
            <p:nvPicPr>
              <p:cNvPr id="42053" name="Picture 227" descr="desktop_computer_stylized_medium">
                <a:extLst>
                  <a:ext uri="{FF2B5EF4-FFF2-40B4-BE49-F238E27FC236}">
                    <a16:creationId xmlns:a16="http://schemas.microsoft.com/office/drawing/2014/main" id="{4802C79D-2265-4357-AAF1-BEB1879B0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4" name="Freeform 228">
                <a:extLst>
                  <a:ext uri="{FF2B5EF4-FFF2-40B4-BE49-F238E27FC236}">
                    <a16:creationId xmlns:a16="http://schemas.microsoft.com/office/drawing/2014/main" id="{0A54504A-DA7C-4204-9AAE-38EDB26C1E5A}"/>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4" name="Group 229">
              <a:extLst>
                <a:ext uri="{FF2B5EF4-FFF2-40B4-BE49-F238E27FC236}">
                  <a16:creationId xmlns:a16="http://schemas.microsoft.com/office/drawing/2014/main" id="{D29885BA-DAF9-4EAD-909B-3AD95BC9F303}"/>
                </a:ext>
              </a:extLst>
            </p:cNvPr>
            <p:cNvGrpSpPr>
              <a:grpSpLocks/>
            </p:cNvGrpSpPr>
            <p:nvPr/>
          </p:nvGrpSpPr>
          <p:grpSpPr bwMode="auto">
            <a:xfrm flipH="1">
              <a:off x="5153" y="1868"/>
              <a:ext cx="404" cy="352"/>
              <a:chOff x="-44" y="1473"/>
              <a:chExt cx="981" cy="1105"/>
            </a:xfrm>
          </p:grpSpPr>
          <p:pic>
            <p:nvPicPr>
              <p:cNvPr id="42051" name="Picture 230" descr="desktop_computer_stylized_medium">
                <a:extLst>
                  <a:ext uri="{FF2B5EF4-FFF2-40B4-BE49-F238E27FC236}">
                    <a16:creationId xmlns:a16="http://schemas.microsoft.com/office/drawing/2014/main" id="{2CD9B402-898C-47E4-BBA8-27B5FB9B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2" name="Freeform 231">
                <a:extLst>
                  <a:ext uri="{FF2B5EF4-FFF2-40B4-BE49-F238E27FC236}">
                    <a16:creationId xmlns:a16="http://schemas.microsoft.com/office/drawing/2014/main" id="{EB0D171A-9743-4005-85BA-2A79A35BC762}"/>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5" name="Group 232">
              <a:extLst>
                <a:ext uri="{FF2B5EF4-FFF2-40B4-BE49-F238E27FC236}">
                  <a16:creationId xmlns:a16="http://schemas.microsoft.com/office/drawing/2014/main" id="{16F78377-2FD8-43EF-B693-8EBB19D90919}"/>
                </a:ext>
              </a:extLst>
            </p:cNvPr>
            <p:cNvGrpSpPr>
              <a:grpSpLocks/>
            </p:cNvGrpSpPr>
            <p:nvPr/>
          </p:nvGrpSpPr>
          <p:grpSpPr bwMode="auto">
            <a:xfrm flipH="1">
              <a:off x="4392" y="2828"/>
              <a:ext cx="404" cy="352"/>
              <a:chOff x="-44" y="1473"/>
              <a:chExt cx="981" cy="1105"/>
            </a:xfrm>
          </p:grpSpPr>
          <p:pic>
            <p:nvPicPr>
              <p:cNvPr id="42049" name="Picture 233" descr="desktop_computer_stylized_medium">
                <a:extLst>
                  <a:ext uri="{FF2B5EF4-FFF2-40B4-BE49-F238E27FC236}">
                    <a16:creationId xmlns:a16="http://schemas.microsoft.com/office/drawing/2014/main" id="{B491B52C-8D6A-42C2-86F2-3F74E822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0" name="Freeform 234">
                <a:extLst>
                  <a:ext uri="{FF2B5EF4-FFF2-40B4-BE49-F238E27FC236}">
                    <a16:creationId xmlns:a16="http://schemas.microsoft.com/office/drawing/2014/main" id="{8147EDFF-4630-4AF0-8374-197FD7F2EC5B}"/>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6" name="Group 235">
              <a:extLst>
                <a:ext uri="{FF2B5EF4-FFF2-40B4-BE49-F238E27FC236}">
                  <a16:creationId xmlns:a16="http://schemas.microsoft.com/office/drawing/2014/main" id="{18AE0DDE-1B13-40EB-A329-D0FD235609D7}"/>
                </a:ext>
              </a:extLst>
            </p:cNvPr>
            <p:cNvGrpSpPr>
              <a:grpSpLocks/>
            </p:cNvGrpSpPr>
            <p:nvPr/>
          </p:nvGrpSpPr>
          <p:grpSpPr bwMode="auto">
            <a:xfrm flipH="1">
              <a:off x="3659" y="2854"/>
              <a:ext cx="404" cy="352"/>
              <a:chOff x="-44" y="1473"/>
              <a:chExt cx="981" cy="1105"/>
            </a:xfrm>
          </p:grpSpPr>
          <p:pic>
            <p:nvPicPr>
              <p:cNvPr id="42047" name="Picture 236" descr="desktop_computer_stylized_medium">
                <a:extLst>
                  <a:ext uri="{FF2B5EF4-FFF2-40B4-BE49-F238E27FC236}">
                    <a16:creationId xmlns:a16="http://schemas.microsoft.com/office/drawing/2014/main" id="{C867A817-DE7B-4355-850C-42D9E3C41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8" name="Freeform 237">
                <a:extLst>
                  <a:ext uri="{FF2B5EF4-FFF2-40B4-BE49-F238E27FC236}">
                    <a16:creationId xmlns:a16="http://schemas.microsoft.com/office/drawing/2014/main" id="{F1624943-99A5-48A4-A059-593F51D89876}"/>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2027" name="Group 238">
              <a:extLst>
                <a:ext uri="{FF2B5EF4-FFF2-40B4-BE49-F238E27FC236}">
                  <a16:creationId xmlns:a16="http://schemas.microsoft.com/office/drawing/2014/main" id="{8EA90FAA-F1B3-4C73-BF5D-CBA300424893}"/>
                </a:ext>
              </a:extLst>
            </p:cNvPr>
            <p:cNvGrpSpPr>
              <a:grpSpLocks/>
            </p:cNvGrpSpPr>
            <p:nvPr/>
          </p:nvGrpSpPr>
          <p:grpSpPr bwMode="auto">
            <a:xfrm>
              <a:off x="3929" y="1653"/>
              <a:ext cx="440" cy="224"/>
              <a:chOff x="4396" y="1245"/>
              <a:chExt cx="672" cy="248"/>
            </a:xfrm>
          </p:grpSpPr>
          <p:sp>
            <p:nvSpPr>
              <p:cNvPr id="42039" name="Oval 407">
                <a:extLst>
                  <a:ext uri="{FF2B5EF4-FFF2-40B4-BE49-F238E27FC236}">
                    <a16:creationId xmlns:a16="http://schemas.microsoft.com/office/drawing/2014/main" id="{C1DC6EDB-2534-420A-B96B-C35ABA21F21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2040" name="Rectangle 410">
                <a:extLst>
                  <a:ext uri="{FF2B5EF4-FFF2-40B4-BE49-F238E27FC236}">
                    <a16:creationId xmlns:a16="http://schemas.microsoft.com/office/drawing/2014/main" id="{2AB21EDB-A8F7-4F0F-8106-E2A091AD3E24}"/>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2041" name="Oval 411">
                <a:extLst>
                  <a:ext uri="{FF2B5EF4-FFF2-40B4-BE49-F238E27FC236}">
                    <a16:creationId xmlns:a16="http://schemas.microsoft.com/office/drawing/2014/main" id="{C33C9251-811E-4EB6-A4F1-968DC8636F16}"/>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2042" name="Group 242">
                <a:extLst>
                  <a:ext uri="{FF2B5EF4-FFF2-40B4-BE49-F238E27FC236}">
                    <a16:creationId xmlns:a16="http://schemas.microsoft.com/office/drawing/2014/main" id="{297BDC50-D5B0-478A-A032-9FD132499DCD}"/>
                  </a:ext>
                </a:extLst>
              </p:cNvPr>
              <p:cNvGrpSpPr>
                <a:grpSpLocks/>
              </p:cNvGrpSpPr>
              <p:nvPr/>
            </p:nvGrpSpPr>
            <p:grpSpPr bwMode="auto">
              <a:xfrm>
                <a:off x="4530" y="1287"/>
                <a:ext cx="377" cy="75"/>
                <a:chOff x="2468" y="1332"/>
                <a:chExt cx="310" cy="60"/>
              </a:xfrm>
            </p:grpSpPr>
            <p:sp>
              <p:nvSpPr>
                <p:cNvPr id="42045" name="Freeform 243">
                  <a:extLst>
                    <a:ext uri="{FF2B5EF4-FFF2-40B4-BE49-F238E27FC236}">
                      <a16:creationId xmlns:a16="http://schemas.microsoft.com/office/drawing/2014/main" id="{9D88A277-0C01-4D53-A65B-EE560F4DB56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046" name="Freeform 244">
                  <a:extLst>
                    <a:ext uri="{FF2B5EF4-FFF2-40B4-BE49-F238E27FC236}">
                      <a16:creationId xmlns:a16="http://schemas.microsoft.com/office/drawing/2014/main" id="{288ECDC4-F87E-40C7-928A-C092359EC01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2043" name="Line 245">
                <a:extLst>
                  <a:ext uri="{FF2B5EF4-FFF2-40B4-BE49-F238E27FC236}">
                    <a16:creationId xmlns:a16="http://schemas.microsoft.com/office/drawing/2014/main" id="{D9F4AFC3-042D-470A-9946-76F76989340D}"/>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044" name="Line 246">
                <a:extLst>
                  <a:ext uri="{FF2B5EF4-FFF2-40B4-BE49-F238E27FC236}">
                    <a16:creationId xmlns:a16="http://schemas.microsoft.com/office/drawing/2014/main" id="{0F64C463-D833-4574-A543-2F70C3A8E357}"/>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2028" name="Group 247">
              <a:extLst>
                <a:ext uri="{FF2B5EF4-FFF2-40B4-BE49-F238E27FC236}">
                  <a16:creationId xmlns:a16="http://schemas.microsoft.com/office/drawing/2014/main" id="{FF11C7CA-47BB-44B3-866E-C5DBBB7B8119}"/>
                </a:ext>
              </a:extLst>
            </p:cNvPr>
            <p:cNvGrpSpPr>
              <a:grpSpLocks/>
            </p:cNvGrpSpPr>
            <p:nvPr/>
          </p:nvGrpSpPr>
          <p:grpSpPr bwMode="auto">
            <a:xfrm>
              <a:off x="4315" y="2223"/>
              <a:ext cx="634" cy="361"/>
              <a:chOff x="4758" y="3508"/>
              <a:chExt cx="634" cy="361"/>
            </a:xfrm>
          </p:grpSpPr>
          <p:sp>
            <p:nvSpPr>
              <p:cNvPr id="42037" name="Text Box 248">
                <a:extLst>
                  <a:ext uri="{FF2B5EF4-FFF2-40B4-BE49-F238E27FC236}">
                    <a16:creationId xmlns:a16="http://schemas.microsoft.com/office/drawing/2014/main" id="{93FA8D6F-DD29-479B-9086-5A61EC9BCB0C}"/>
                  </a:ext>
                </a:extLst>
              </p:cNvPr>
              <p:cNvSpPr txBox="1">
                <a:spLocks noChangeArrowheads="1"/>
              </p:cNvSpPr>
              <p:nvPr/>
            </p:nvSpPr>
            <p:spPr bwMode="auto">
              <a:xfrm>
                <a:off x="4844" y="3508"/>
                <a:ext cx="54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solidFill>
                      <a:srgbClr val="CC0000"/>
                    </a:solidFill>
                    <a:ea typeface="新細明體" panose="02020500000000000000" pitchFamily="18" charset="-120"/>
                  </a:rPr>
                  <a:t>subnet</a:t>
                </a:r>
              </a:p>
            </p:txBody>
          </p:sp>
          <p:sp>
            <p:nvSpPr>
              <p:cNvPr id="42038" name="Line 249">
                <a:extLst>
                  <a:ext uri="{FF2B5EF4-FFF2-40B4-BE49-F238E27FC236}">
                    <a16:creationId xmlns:a16="http://schemas.microsoft.com/office/drawing/2014/main" id="{75C2223C-0455-498E-9337-E98E3C1222D2}"/>
                  </a:ext>
                </a:extLst>
              </p:cNvPr>
              <p:cNvSpPr>
                <a:spLocks noChangeShapeType="1"/>
              </p:cNvSpPr>
              <p:nvPr/>
            </p:nvSpPr>
            <p:spPr bwMode="auto">
              <a:xfrm flipH="1">
                <a:off x="4758" y="3677"/>
                <a:ext cx="108" cy="19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2029" name="Rectangle 250">
              <a:extLst>
                <a:ext uri="{FF2B5EF4-FFF2-40B4-BE49-F238E27FC236}">
                  <a16:creationId xmlns:a16="http://schemas.microsoft.com/office/drawing/2014/main" id="{1A5E8CD4-B539-4F65-AC4D-328522EF4B9E}"/>
                </a:ext>
              </a:extLst>
            </p:cNvPr>
            <p:cNvSpPr>
              <a:spLocks noChangeArrowheads="1"/>
            </p:cNvSpPr>
            <p:nvPr/>
          </p:nvSpPr>
          <p:spPr bwMode="auto">
            <a:xfrm>
              <a:off x="3232" y="1363"/>
              <a:ext cx="182" cy="14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2030" name="Text Box 251">
              <a:extLst>
                <a:ext uri="{FF2B5EF4-FFF2-40B4-BE49-F238E27FC236}">
                  <a16:creationId xmlns:a16="http://schemas.microsoft.com/office/drawing/2014/main" id="{507E292C-C4FE-4432-83FB-690B483AC49D}"/>
                </a:ext>
              </a:extLst>
            </p:cNvPr>
            <p:cNvSpPr txBox="1">
              <a:spLocks noChangeArrowheads="1"/>
            </p:cNvSpPr>
            <p:nvPr/>
          </p:nvSpPr>
          <p:spPr bwMode="auto">
            <a:xfrm>
              <a:off x="3134" y="1344"/>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223.1.1.2</a:t>
              </a:r>
              <a:endParaRPr lang="en-US" altLang="zh-TW">
                <a:latin typeface="Comic Sans MS" panose="030F0702030302020204" pitchFamily="66" charset="0"/>
                <a:ea typeface="新細明體" panose="02020500000000000000" pitchFamily="18" charset="-120"/>
              </a:endParaRPr>
            </a:p>
          </p:txBody>
        </p:sp>
        <p:sp>
          <p:nvSpPr>
            <p:cNvPr id="42031" name="Rectangle 252">
              <a:extLst>
                <a:ext uri="{FF2B5EF4-FFF2-40B4-BE49-F238E27FC236}">
                  <a16:creationId xmlns:a16="http://schemas.microsoft.com/office/drawing/2014/main" id="{18503437-5193-4AA8-93FB-1501B8CD3D80}"/>
                </a:ext>
              </a:extLst>
            </p:cNvPr>
            <p:cNvSpPr>
              <a:spLocks noChangeArrowheads="1"/>
            </p:cNvSpPr>
            <p:nvPr/>
          </p:nvSpPr>
          <p:spPr bwMode="auto">
            <a:xfrm>
              <a:off x="4936" y="1354"/>
              <a:ext cx="182" cy="14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2032" name="Rectangle 253">
              <a:extLst>
                <a:ext uri="{FF2B5EF4-FFF2-40B4-BE49-F238E27FC236}">
                  <a16:creationId xmlns:a16="http://schemas.microsoft.com/office/drawing/2014/main" id="{C546BF07-36B3-47F2-8159-10EDF1F6E527}"/>
                </a:ext>
              </a:extLst>
            </p:cNvPr>
            <p:cNvSpPr>
              <a:spLocks noChangeArrowheads="1"/>
            </p:cNvSpPr>
            <p:nvPr/>
          </p:nvSpPr>
          <p:spPr bwMode="auto">
            <a:xfrm>
              <a:off x="4934" y="1858"/>
              <a:ext cx="182" cy="14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2033" name="Rectangle 254">
              <a:extLst>
                <a:ext uri="{FF2B5EF4-FFF2-40B4-BE49-F238E27FC236}">
                  <a16:creationId xmlns:a16="http://schemas.microsoft.com/office/drawing/2014/main" id="{8E481E04-AE3F-4B27-806B-92F5F823E79D}"/>
                </a:ext>
              </a:extLst>
            </p:cNvPr>
            <p:cNvSpPr>
              <a:spLocks noChangeArrowheads="1"/>
            </p:cNvSpPr>
            <p:nvPr/>
          </p:nvSpPr>
          <p:spPr bwMode="auto">
            <a:xfrm>
              <a:off x="4082" y="1975"/>
              <a:ext cx="182" cy="14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2034" name="Text Box 255">
              <a:extLst>
                <a:ext uri="{FF2B5EF4-FFF2-40B4-BE49-F238E27FC236}">
                  <a16:creationId xmlns:a16="http://schemas.microsoft.com/office/drawing/2014/main" id="{89463C05-841E-4E0F-A011-324961DA6D15}"/>
                </a:ext>
              </a:extLst>
            </p:cNvPr>
            <p:cNvSpPr txBox="1">
              <a:spLocks noChangeArrowheads="1"/>
            </p:cNvSpPr>
            <p:nvPr/>
          </p:nvSpPr>
          <p:spPr bwMode="auto">
            <a:xfrm>
              <a:off x="3782" y="1951"/>
              <a:ext cx="7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223.1.3.27</a:t>
              </a:r>
              <a:endParaRPr lang="en-US" altLang="zh-TW">
                <a:latin typeface="Comic Sans MS" panose="030F0702030302020204" pitchFamily="66" charset="0"/>
                <a:ea typeface="新細明體" panose="02020500000000000000" pitchFamily="18" charset="-120"/>
              </a:endParaRPr>
            </a:p>
          </p:txBody>
        </p:sp>
        <p:sp>
          <p:nvSpPr>
            <p:cNvPr id="42035" name="Text Box 256">
              <a:extLst>
                <a:ext uri="{FF2B5EF4-FFF2-40B4-BE49-F238E27FC236}">
                  <a16:creationId xmlns:a16="http://schemas.microsoft.com/office/drawing/2014/main" id="{DAD56E12-D565-4BC1-8573-3D66D018359F}"/>
                </a:ext>
              </a:extLst>
            </p:cNvPr>
            <p:cNvSpPr txBox="1">
              <a:spLocks noChangeArrowheads="1"/>
            </p:cNvSpPr>
            <p:nvPr/>
          </p:nvSpPr>
          <p:spPr bwMode="auto">
            <a:xfrm>
              <a:off x="4529" y="1819"/>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223.1.2.2</a:t>
              </a:r>
              <a:endParaRPr lang="en-US" altLang="zh-TW">
                <a:latin typeface="Comic Sans MS" panose="030F0702030302020204" pitchFamily="66" charset="0"/>
                <a:ea typeface="新細明體" panose="02020500000000000000" pitchFamily="18" charset="-120"/>
              </a:endParaRPr>
            </a:p>
          </p:txBody>
        </p:sp>
        <p:sp>
          <p:nvSpPr>
            <p:cNvPr id="42036" name="Text Box 257">
              <a:extLst>
                <a:ext uri="{FF2B5EF4-FFF2-40B4-BE49-F238E27FC236}">
                  <a16:creationId xmlns:a16="http://schemas.microsoft.com/office/drawing/2014/main" id="{616B34E4-BC2E-4ED3-9223-8FE556F0341F}"/>
                </a:ext>
              </a:extLst>
            </p:cNvPr>
            <p:cNvSpPr txBox="1">
              <a:spLocks noChangeArrowheads="1"/>
            </p:cNvSpPr>
            <p:nvPr/>
          </p:nvSpPr>
          <p:spPr bwMode="auto">
            <a:xfrm>
              <a:off x="4779" y="1341"/>
              <a:ext cx="65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223.1.2.1</a:t>
              </a:r>
              <a:endParaRPr lang="en-US" altLang="zh-TW">
                <a:latin typeface="Comic Sans MS" panose="030F0702030302020204" pitchFamily="66" charset="0"/>
                <a:ea typeface="新細明體" panose="02020500000000000000" pitchFamily="18" charset="-12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5" name="Rectangle 98">
            <a:extLst>
              <a:ext uri="{FF2B5EF4-FFF2-40B4-BE49-F238E27FC236}">
                <a16:creationId xmlns:a16="http://schemas.microsoft.com/office/drawing/2014/main" id="{9C817C0E-B418-4FE8-B264-2B88F0623FB0}"/>
              </a:ext>
            </a:extLst>
          </p:cNvPr>
          <p:cNvSpPr>
            <a:spLocks noGrp="1" noChangeArrowheads="1"/>
          </p:cNvSpPr>
          <p:nvPr>
            <p:ph type="title"/>
          </p:nvPr>
        </p:nvSpPr>
        <p:spPr/>
        <p:txBody>
          <a:bodyPr/>
          <a:lstStyle/>
          <a:p>
            <a:r>
              <a:rPr lang="en-US" altLang="zh-TW"/>
              <a:t>Subnets</a:t>
            </a:r>
          </a:p>
        </p:txBody>
      </p:sp>
      <p:sp>
        <p:nvSpPr>
          <p:cNvPr id="43016" name="Rectangle 7">
            <a:extLst>
              <a:ext uri="{FF2B5EF4-FFF2-40B4-BE49-F238E27FC236}">
                <a16:creationId xmlns:a16="http://schemas.microsoft.com/office/drawing/2014/main" id="{5D6D4893-A6A7-4523-A26A-95F2F0A6F58C}"/>
              </a:ext>
            </a:extLst>
          </p:cNvPr>
          <p:cNvSpPr>
            <a:spLocks noGrp="1" noChangeArrowheads="1"/>
          </p:cNvSpPr>
          <p:nvPr>
            <p:ph type="body" sz="half" idx="1"/>
          </p:nvPr>
        </p:nvSpPr>
        <p:spPr/>
        <p:txBody>
          <a:bodyPr/>
          <a:lstStyle/>
          <a:p>
            <a:r>
              <a:rPr lang="en-US" altLang="zh-TW"/>
              <a:t>how many?</a:t>
            </a:r>
          </a:p>
        </p:txBody>
      </p:sp>
      <p:sp>
        <p:nvSpPr>
          <p:cNvPr id="43010" name="Footer Placeholder 5">
            <a:extLst>
              <a:ext uri="{FF2B5EF4-FFF2-40B4-BE49-F238E27FC236}">
                <a16:creationId xmlns:a16="http://schemas.microsoft.com/office/drawing/2014/main" id="{D7C8BB68-1EC8-424A-AAB3-A0BB8E4041C1}"/>
              </a:ext>
            </a:extLst>
          </p:cNvPr>
          <p:cNvSpPr>
            <a:spLocks noGrp="1"/>
          </p:cNvSpPr>
          <p:nvPr>
            <p:ph type="ftr"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p>
        </p:txBody>
      </p:sp>
      <p:sp>
        <p:nvSpPr>
          <p:cNvPr id="43012" name="Freeform 2">
            <a:extLst>
              <a:ext uri="{FF2B5EF4-FFF2-40B4-BE49-F238E27FC236}">
                <a16:creationId xmlns:a16="http://schemas.microsoft.com/office/drawing/2014/main" id="{E73DB899-5FCC-449B-B2DC-C530D1F92598}"/>
              </a:ext>
            </a:extLst>
          </p:cNvPr>
          <p:cNvSpPr>
            <a:spLocks/>
          </p:cNvSpPr>
          <p:nvPr/>
        </p:nvSpPr>
        <p:spPr bwMode="auto">
          <a:xfrm>
            <a:off x="6115050" y="2819400"/>
            <a:ext cx="1268413" cy="1463675"/>
          </a:xfrm>
          <a:custGeom>
            <a:avLst/>
            <a:gdLst>
              <a:gd name="T0" fmla="*/ 2147483647 w 799"/>
              <a:gd name="T1" fmla="*/ 2147483647 h 922"/>
              <a:gd name="T2" fmla="*/ 2147483647 w 799"/>
              <a:gd name="T3" fmla="*/ 2147483647 h 922"/>
              <a:gd name="T4" fmla="*/ 2147483647 w 799"/>
              <a:gd name="T5" fmla="*/ 2147483647 h 922"/>
              <a:gd name="T6" fmla="*/ 2147483647 w 799"/>
              <a:gd name="T7" fmla="*/ 2147483647 h 922"/>
              <a:gd name="T8" fmla="*/ 2147483647 w 799"/>
              <a:gd name="T9" fmla="*/ 2147483647 h 922"/>
              <a:gd name="T10" fmla="*/ 2147483647 w 799"/>
              <a:gd name="T11" fmla="*/ 0 h 922"/>
              <a:gd name="T12" fmla="*/ 2147483647 w 799"/>
              <a:gd name="T13" fmla="*/ 2147483647 h 9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9" h="922">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3" name="Freeform 3">
            <a:extLst>
              <a:ext uri="{FF2B5EF4-FFF2-40B4-BE49-F238E27FC236}">
                <a16:creationId xmlns:a16="http://schemas.microsoft.com/office/drawing/2014/main" id="{93482813-8FFC-4525-9741-1081D17AD94F}"/>
              </a:ext>
            </a:extLst>
          </p:cNvPr>
          <p:cNvSpPr>
            <a:spLocks/>
          </p:cNvSpPr>
          <p:nvPr/>
        </p:nvSpPr>
        <p:spPr bwMode="auto">
          <a:xfrm>
            <a:off x="4819650" y="4330700"/>
            <a:ext cx="2257425" cy="327025"/>
          </a:xfrm>
          <a:custGeom>
            <a:avLst/>
            <a:gdLst>
              <a:gd name="T0" fmla="*/ 2147483647 w 1422"/>
              <a:gd name="T1" fmla="*/ 2147483647 h 206"/>
              <a:gd name="T2" fmla="*/ 2147483647 w 1422"/>
              <a:gd name="T3" fmla="*/ 2147483647 h 206"/>
              <a:gd name="T4" fmla="*/ 2147483647 w 1422"/>
              <a:gd name="T5" fmla="*/ 2147483647 h 206"/>
              <a:gd name="T6" fmla="*/ 2147483647 w 1422"/>
              <a:gd name="T7" fmla="*/ 2147483647 h 206"/>
              <a:gd name="T8" fmla="*/ 2147483647 w 1422"/>
              <a:gd name="T9" fmla="*/ 2147483647 h 206"/>
              <a:gd name="T10" fmla="*/ 2147483647 w 1422"/>
              <a:gd name="T11" fmla="*/ 2147483647 h 206"/>
              <a:gd name="T12" fmla="*/ 2147483647 w 1422"/>
              <a:gd name="T13" fmla="*/ 2147483647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2" h="206">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4" name="Freeform 4">
            <a:extLst>
              <a:ext uri="{FF2B5EF4-FFF2-40B4-BE49-F238E27FC236}">
                <a16:creationId xmlns:a16="http://schemas.microsoft.com/office/drawing/2014/main" id="{5340F352-2008-47F5-AC80-AA07443F1B94}"/>
              </a:ext>
            </a:extLst>
          </p:cNvPr>
          <p:cNvSpPr>
            <a:spLocks/>
          </p:cNvSpPr>
          <p:nvPr/>
        </p:nvSpPr>
        <p:spPr bwMode="auto">
          <a:xfrm>
            <a:off x="4562475" y="2743200"/>
            <a:ext cx="1158875" cy="1547813"/>
          </a:xfrm>
          <a:custGeom>
            <a:avLst/>
            <a:gdLst>
              <a:gd name="T0" fmla="*/ 2147483647 w 730"/>
              <a:gd name="T1" fmla="*/ 2147483647 h 975"/>
              <a:gd name="T2" fmla="*/ 2147483647 w 730"/>
              <a:gd name="T3" fmla="*/ 2147483647 h 975"/>
              <a:gd name="T4" fmla="*/ 2147483647 w 730"/>
              <a:gd name="T5" fmla="*/ 2147483647 h 975"/>
              <a:gd name="T6" fmla="*/ 2147483647 w 730"/>
              <a:gd name="T7" fmla="*/ 2147483647 h 975"/>
              <a:gd name="T8" fmla="*/ 2147483647 w 730"/>
              <a:gd name="T9" fmla="*/ 2147483647 h 975"/>
              <a:gd name="T10" fmla="*/ 0 w 730"/>
              <a:gd name="T11" fmla="*/ 2147483647 h 975"/>
              <a:gd name="T12" fmla="*/ 2147483647 w 730"/>
              <a:gd name="T13" fmla="*/ 2147483647 h 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0" h="975">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5" name="Freeform 5">
            <a:extLst>
              <a:ext uri="{FF2B5EF4-FFF2-40B4-BE49-F238E27FC236}">
                <a16:creationId xmlns:a16="http://schemas.microsoft.com/office/drawing/2014/main" id="{D62D99C9-4D81-42F8-92EE-DAA14DDF31DF}"/>
              </a:ext>
            </a:extLst>
          </p:cNvPr>
          <p:cNvSpPr>
            <a:spLocks/>
          </p:cNvSpPr>
          <p:nvPr/>
        </p:nvSpPr>
        <p:spPr bwMode="auto">
          <a:xfrm rot="5265760">
            <a:off x="5276851" y="506412"/>
            <a:ext cx="1612900" cy="216217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7" name="Line 9">
            <a:extLst>
              <a:ext uri="{FF2B5EF4-FFF2-40B4-BE49-F238E27FC236}">
                <a16:creationId xmlns:a16="http://schemas.microsoft.com/office/drawing/2014/main" id="{864C546C-66A4-4DD6-9A40-7EDAF434361C}"/>
              </a:ext>
            </a:extLst>
          </p:cNvPr>
          <p:cNvSpPr>
            <a:spLocks noChangeShapeType="1"/>
          </p:cNvSpPr>
          <p:nvPr/>
        </p:nvSpPr>
        <p:spPr bwMode="auto">
          <a:xfrm flipH="1">
            <a:off x="5226050" y="1576388"/>
            <a:ext cx="15001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8" name="Line 10">
            <a:extLst>
              <a:ext uri="{FF2B5EF4-FFF2-40B4-BE49-F238E27FC236}">
                <a16:creationId xmlns:a16="http://schemas.microsoft.com/office/drawing/2014/main" id="{A379FC49-CC69-4F96-A412-9B6F0C50665B}"/>
              </a:ext>
            </a:extLst>
          </p:cNvPr>
          <p:cNvSpPr>
            <a:spLocks noChangeShapeType="1"/>
          </p:cNvSpPr>
          <p:nvPr/>
        </p:nvSpPr>
        <p:spPr bwMode="auto">
          <a:xfrm flipH="1" flipV="1">
            <a:off x="6727825" y="1401763"/>
            <a:ext cx="3175" cy="1651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9" name="Line 11">
            <a:extLst>
              <a:ext uri="{FF2B5EF4-FFF2-40B4-BE49-F238E27FC236}">
                <a16:creationId xmlns:a16="http://schemas.microsoft.com/office/drawing/2014/main" id="{D48EE61E-EE9E-45EC-A601-238755A21F55}"/>
              </a:ext>
            </a:extLst>
          </p:cNvPr>
          <p:cNvSpPr>
            <a:spLocks noChangeShapeType="1"/>
          </p:cNvSpPr>
          <p:nvPr/>
        </p:nvSpPr>
        <p:spPr bwMode="auto">
          <a:xfrm flipH="1">
            <a:off x="5227638" y="1347788"/>
            <a:ext cx="3175" cy="225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0" name="Line 14">
            <a:extLst>
              <a:ext uri="{FF2B5EF4-FFF2-40B4-BE49-F238E27FC236}">
                <a16:creationId xmlns:a16="http://schemas.microsoft.com/office/drawing/2014/main" id="{18426A7F-9440-41D9-9E9A-887A54390D19}"/>
              </a:ext>
            </a:extLst>
          </p:cNvPr>
          <p:cNvSpPr>
            <a:spLocks noChangeShapeType="1"/>
          </p:cNvSpPr>
          <p:nvPr/>
        </p:nvSpPr>
        <p:spPr bwMode="auto">
          <a:xfrm flipH="1">
            <a:off x="5856288" y="1585913"/>
            <a:ext cx="3175" cy="796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1" name="Text Box 15">
            <a:extLst>
              <a:ext uri="{FF2B5EF4-FFF2-40B4-BE49-F238E27FC236}">
                <a16:creationId xmlns:a16="http://schemas.microsoft.com/office/drawing/2014/main" id="{257A0698-253A-4B58-AECC-E0B19921D11F}"/>
              </a:ext>
            </a:extLst>
          </p:cNvPr>
          <p:cNvSpPr txBox="1">
            <a:spLocks noChangeArrowheads="1"/>
          </p:cNvSpPr>
          <p:nvPr/>
        </p:nvSpPr>
        <p:spPr bwMode="auto">
          <a:xfrm>
            <a:off x="4237038" y="134620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a:t>
            </a:r>
            <a:endParaRPr lang="en-US" altLang="zh-TW">
              <a:latin typeface="Comic Sans MS" panose="030F0702030302020204" pitchFamily="66" charset="0"/>
              <a:ea typeface="新細明體" panose="02020500000000000000" pitchFamily="18" charset="-120"/>
            </a:endParaRPr>
          </a:p>
        </p:txBody>
      </p:sp>
      <p:sp>
        <p:nvSpPr>
          <p:cNvPr id="43022" name="Rectangle 16">
            <a:extLst>
              <a:ext uri="{FF2B5EF4-FFF2-40B4-BE49-F238E27FC236}">
                <a16:creationId xmlns:a16="http://schemas.microsoft.com/office/drawing/2014/main" id="{A73DAC98-E037-4B27-8ED8-323BBAD5E138}"/>
              </a:ext>
            </a:extLst>
          </p:cNvPr>
          <p:cNvSpPr>
            <a:spLocks noChangeArrowheads="1"/>
          </p:cNvSpPr>
          <p:nvPr/>
        </p:nvSpPr>
        <p:spPr bwMode="auto">
          <a:xfrm>
            <a:off x="5729288" y="2052638"/>
            <a:ext cx="309562" cy="18097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3023" name="Text Box 17">
            <a:extLst>
              <a:ext uri="{FF2B5EF4-FFF2-40B4-BE49-F238E27FC236}">
                <a16:creationId xmlns:a16="http://schemas.microsoft.com/office/drawing/2014/main" id="{59B9C70C-58C2-42DC-A0A4-99F8A52538C8}"/>
              </a:ext>
            </a:extLst>
          </p:cNvPr>
          <p:cNvSpPr txBox="1">
            <a:spLocks noChangeArrowheads="1"/>
          </p:cNvSpPr>
          <p:nvPr/>
        </p:nvSpPr>
        <p:spPr bwMode="auto">
          <a:xfrm>
            <a:off x="5372100" y="195421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223.1.1.3</a:t>
            </a:r>
            <a:endParaRPr lang="en-US" altLang="zh-TW">
              <a:latin typeface="Comic Sans MS" panose="030F0702030302020204" pitchFamily="66" charset="0"/>
              <a:ea typeface="新細明體" panose="02020500000000000000" pitchFamily="18" charset="-120"/>
            </a:endParaRPr>
          </a:p>
        </p:txBody>
      </p:sp>
      <p:sp>
        <p:nvSpPr>
          <p:cNvPr id="43024" name="Text Box 18">
            <a:extLst>
              <a:ext uri="{FF2B5EF4-FFF2-40B4-BE49-F238E27FC236}">
                <a16:creationId xmlns:a16="http://schemas.microsoft.com/office/drawing/2014/main" id="{917E9985-3F92-4CA9-BDCC-30D6AC6029B1}"/>
              </a:ext>
            </a:extLst>
          </p:cNvPr>
          <p:cNvSpPr txBox="1">
            <a:spLocks noChangeArrowheads="1"/>
          </p:cNvSpPr>
          <p:nvPr/>
        </p:nvSpPr>
        <p:spPr bwMode="auto">
          <a:xfrm>
            <a:off x="6684963" y="13509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223.1.1.4</a:t>
            </a:r>
            <a:endParaRPr lang="en-US" altLang="zh-TW">
              <a:latin typeface="Comic Sans MS" panose="030F0702030302020204" pitchFamily="66" charset="0"/>
              <a:ea typeface="新細明體" panose="02020500000000000000" pitchFamily="18" charset="-120"/>
            </a:endParaRPr>
          </a:p>
        </p:txBody>
      </p:sp>
      <p:sp>
        <p:nvSpPr>
          <p:cNvPr id="43025" name="Freeform 19">
            <a:extLst>
              <a:ext uri="{FF2B5EF4-FFF2-40B4-BE49-F238E27FC236}">
                <a16:creationId xmlns:a16="http://schemas.microsoft.com/office/drawing/2014/main" id="{9123EEB3-D196-4D2F-9DB4-6836F9B766DC}"/>
              </a:ext>
            </a:extLst>
          </p:cNvPr>
          <p:cNvSpPr>
            <a:spLocks/>
          </p:cNvSpPr>
          <p:nvPr/>
        </p:nvSpPr>
        <p:spPr bwMode="auto">
          <a:xfrm>
            <a:off x="3622675" y="4552950"/>
            <a:ext cx="1539875" cy="1658938"/>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6" name="Line 34">
            <a:extLst>
              <a:ext uri="{FF2B5EF4-FFF2-40B4-BE49-F238E27FC236}">
                <a16:creationId xmlns:a16="http://schemas.microsoft.com/office/drawing/2014/main" id="{6BF5671A-621E-4F23-AB4D-BA1D30A5AF20}"/>
              </a:ext>
            </a:extLst>
          </p:cNvPr>
          <p:cNvSpPr>
            <a:spLocks noChangeShapeType="1"/>
          </p:cNvSpPr>
          <p:nvPr/>
        </p:nvSpPr>
        <p:spPr bwMode="auto">
          <a:xfrm flipH="1">
            <a:off x="4378325" y="4667250"/>
            <a:ext cx="0" cy="704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7" name="Line 35">
            <a:extLst>
              <a:ext uri="{FF2B5EF4-FFF2-40B4-BE49-F238E27FC236}">
                <a16:creationId xmlns:a16="http://schemas.microsoft.com/office/drawing/2014/main" id="{E3EAFE45-13BA-4DC7-8E49-C433BA91EE05}"/>
              </a:ext>
            </a:extLst>
          </p:cNvPr>
          <p:cNvSpPr>
            <a:spLocks noChangeShapeType="1"/>
          </p:cNvSpPr>
          <p:nvPr/>
        </p:nvSpPr>
        <p:spPr bwMode="auto">
          <a:xfrm flipH="1" flipV="1">
            <a:off x="3859213" y="5372100"/>
            <a:ext cx="1019175"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8" name="Line 36">
            <a:extLst>
              <a:ext uri="{FF2B5EF4-FFF2-40B4-BE49-F238E27FC236}">
                <a16:creationId xmlns:a16="http://schemas.microsoft.com/office/drawing/2014/main" id="{F6F603C0-1792-4A8E-8146-05A6C4B1C1CE}"/>
              </a:ext>
            </a:extLst>
          </p:cNvPr>
          <p:cNvSpPr>
            <a:spLocks noChangeShapeType="1"/>
          </p:cNvSpPr>
          <p:nvPr/>
        </p:nvSpPr>
        <p:spPr bwMode="auto">
          <a:xfrm flipH="1" flipV="1">
            <a:off x="3870325" y="5387975"/>
            <a:ext cx="3175" cy="169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9" name="Line 37">
            <a:extLst>
              <a:ext uri="{FF2B5EF4-FFF2-40B4-BE49-F238E27FC236}">
                <a16:creationId xmlns:a16="http://schemas.microsoft.com/office/drawing/2014/main" id="{9FE30239-A983-4A47-A8EE-356234FA75F3}"/>
              </a:ext>
            </a:extLst>
          </p:cNvPr>
          <p:cNvSpPr>
            <a:spLocks noChangeShapeType="1"/>
          </p:cNvSpPr>
          <p:nvPr/>
        </p:nvSpPr>
        <p:spPr bwMode="auto">
          <a:xfrm flipH="1" flipV="1">
            <a:off x="4865688" y="5373688"/>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0" name="Text Box 40">
            <a:extLst>
              <a:ext uri="{FF2B5EF4-FFF2-40B4-BE49-F238E27FC236}">
                <a16:creationId xmlns:a16="http://schemas.microsoft.com/office/drawing/2014/main" id="{1AE583C6-34AA-45F3-999F-B5E40EE5106E}"/>
              </a:ext>
            </a:extLst>
          </p:cNvPr>
          <p:cNvSpPr txBox="1">
            <a:spLocks noChangeArrowheads="1"/>
          </p:cNvSpPr>
          <p:nvPr/>
        </p:nvSpPr>
        <p:spPr bwMode="auto">
          <a:xfrm>
            <a:off x="4813300" y="526097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223.1.2.2</a:t>
            </a:r>
            <a:endParaRPr lang="en-US" altLang="zh-TW">
              <a:latin typeface="Comic Sans MS" panose="030F0702030302020204" pitchFamily="66" charset="0"/>
              <a:ea typeface="新細明體" panose="02020500000000000000" pitchFamily="18" charset="-120"/>
            </a:endParaRPr>
          </a:p>
        </p:txBody>
      </p:sp>
      <p:sp>
        <p:nvSpPr>
          <p:cNvPr id="43031" name="Text Box 41">
            <a:extLst>
              <a:ext uri="{FF2B5EF4-FFF2-40B4-BE49-F238E27FC236}">
                <a16:creationId xmlns:a16="http://schemas.microsoft.com/office/drawing/2014/main" id="{B70D18A9-C71B-4CF9-85EA-5AD8E8C17F2C}"/>
              </a:ext>
            </a:extLst>
          </p:cNvPr>
          <p:cNvSpPr txBox="1">
            <a:spLocks noChangeArrowheads="1"/>
          </p:cNvSpPr>
          <p:nvPr/>
        </p:nvSpPr>
        <p:spPr bwMode="auto">
          <a:xfrm>
            <a:off x="2917825" y="525621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223.1.2.1</a:t>
            </a:r>
            <a:endParaRPr lang="en-US" altLang="zh-TW">
              <a:latin typeface="Comic Sans MS" panose="030F0702030302020204" pitchFamily="66" charset="0"/>
              <a:ea typeface="新細明體" panose="02020500000000000000" pitchFamily="18" charset="-120"/>
            </a:endParaRPr>
          </a:p>
        </p:txBody>
      </p:sp>
      <p:sp>
        <p:nvSpPr>
          <p:cNvPr id="43032" name="Rectangle 42">
            <a:extLst>
              <a:ext uri="{FF2B5EF4-FFF2-40B4-BE49-F238E27FC236}">
                <a16:creationId xmlns:a16="http://schemas.microsoft.com/office/drawing/2014/main" id="{77466C6C-6613-4653-8F0B-10F5F537F769}"/>
              </a:ext>
            </a:extLst>
          </p:cNvPr>
          <p:cNvSpPr>
            <a:spLocks noChangeArrowheads="1"/>
          </p:cNvSpPr>
          <p:nvPr/>
        </p:nvSpPr>
        <p:spPr bwMode="auto">
          <a:xfrm>
            <a:off x="4319588" y="4767263"/>
            <a:ext cx="128587" cy="18097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3033" name="Text Box 43">
            <a:extLst>
              <a:ext uri="{FF2B5EF4-FFF2-40B4-BE49-F238E27FC236}">
                <a16:creationId xmlns:a16="http://schemas.microsoft.com/office/drawing/2014/main" id="{6B4855F0-5FB5-47FD-986F-231B1A039E18}"/>
              </a:ext>
            </a:extLst>
          </p:cNvPr>
          <p:cNvSpPr txBox="1">
            <a:spLocks noChangeArrowheads="1"/>
          </p:cNvSpPr>
          <p:nvPr/>
        </p:nvSpPr>
        <p:spPr bwMode="auto">
          <a:xfrm>
            <a:off x="3876675" y="47069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223.1.2.6</a:t>
            </a:r>
            <a:endParaRPr lang="en-US" altLang="zh-TW">
              <a:latin typeface="Comic Sans MS" panose="030F0702030302020204" pitchFamily="66" charset="0"/>
              <a:ea typeface="新細明體" panose="02020500000000000000" pitchFamily="18" charset="-120"/>
            </a:endParaRPr>
          </a:p>
        </p:txBody>
      </p:sp>
      <p:sp>
        <p:nvSpPr>
          <p:cNvPr id="43034" name="Freeform 45">
            <a:extLst>
              <a:ext uri="{FF2B5EF4-FFF2-40B4-BE49-F238E27FC236}">
                <a16:creationId xmlns:a16="http://schemas.microsoft.com/office/drawing/2014/main" id="{5336703F-ECFE-458F-B743-1C6297D21C9A}"/>
              </a:ext>
            </a:extLst>
          </p:cNvPr>
          <p:cNvSpPr>
            <a:spLocks/>
          </p:cNvSpPr>
          <p:nvPr/>
        </p:nvSpPr>
        <p:spPr bwMode="auto">
          <a:xfrm>
            <a:off x="6651625" y="4583113"/>
            <a:ext cx="1539875" cy="1670050"/>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5" name="Line 60">
            <a:extLst>
              <a:ext uri="{FF2B5EF4-FFF2-40B4-BE49-F238E27FC236}">
                <a16:creationId xmlns:a16="http://schemas.microsoft.com/office/drawing/2014/main" id="{5755C100-63AE-43C0-8458-BA7513EE9A9E}"/>
              </a:ext>
            </a:extLst>
          </p:cNvPr>
          <p:cNvSpPr>
            <a:spLocks noChangeShapeType="1"/>
          </p:cNvSpPr>
          <p:nvPr/>
        </p:nvSpPr>
        <p:spPr bwMode="auto">
          <a:xfrm flipH="1">
            <a:off x="7407275" y="4686300"/>
            <a:ext cx="0" cy="704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6" name="Line 61">
            <a:extLst>
              <a:ext uri="{FF2B5EF4-FFF2-40B4-BE49-F238E27FC236}">
                <a16:creationId xmlns:a16="http://schemas.microsoft.com/office/drawing/2014/main" id="{75E071E1-023A-4D8B-AA1B-8B2FB887CCB5}"/>
              </a:ext>
            </a:extLst>
          </p:cNvPr>
          <p:cNvSpPr>
            <a:spLocks noChangeShapeType="1"/>
          </p:cNvSpPr>
          <p:nvPr/>
        </p:nvSpPr>
        <p:spPr bwMode="auto">
          <a:xfrm flipH="1" flipV="1">
            <a:off x="6888163" y="5391150"/>
            <a:ext cx="1019175"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7" name="Line 62">
            <a:extLst>
              <a:ext uri="{FF2B5EF4-FFF2-40B4-BE49-F238E27FC236}">
                <a16:creationId xmlns:a16="http://schemas.microsoft.com/office/drawing/2014/main" id="{A3CA257E-B32B-4726-86E8-59F057583C29}"/>
              </a:ext>
            </a:extLst>
          </p:cNvPr>
          <p:cNvSpPr>
            <a:spLocks noChangeShapeType="1"/>
          </p:cNvSpPr>
          <p:nvPr/>
        </p:nvSpPr>
        <p:spPr bwMode="auto">
          <a:xfrm flipH="1" flipV="1">
            <a:off x="6899275" y="5407025"/>
            <a:ext cx="3175" cy="169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8" name="Line 63">
            <a:extLst>
              <a:ext uri="{FF2B5EF4-FFF2-40B4-BE49-F238E27FC236}">
                <a16:creationId xmlns:a16="http://schemas.microsoft.com/office/drawing/2014/main" id="{1A6DC758-1B4E-4FF9-94A0-45335C972A08}"/>
              </a:ext>
            </a:extLst>
          </p:cNvPr>
          <p:cNvSpPr>
            <a:spLocks noChangeShapeType="1"/>
          </p:cNvSpPr>
          <p:nvPr/>
        </p:nvSpPr>
        <p:spPr bwMode="auto">
          <a:xfrm flipH="1" flipV="1">
            <a:off x="7894638" y="5392738"/>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9" name="Text Box 66">
            <a:extLst>
              <a:ext uri="{FF2B5EF4-FFF2-40B4-BE49-F238E27FC236}">
                <a16:creationId xmlns:a16="http://schemas.microsoft.com/office/drawing/2014/main" id="{23105564-5179-43AC-A2A3-1F0073C7F1E6}"/>
              </a:ext>
            </a:extLst>
          </p:cNvPr>
          <p:cNvSpPr txBox="1">
            <a:spLocks noChangeArrowheads="1"/>
          </p:cNvSpPr>
          <p:nvPr/>
        </p:nvSpPr>
        <p:spPr bwMode="auto">
          <a:xfrm>
            <a:off x="7842250" y="528002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a:t>
            </a:r>
            <a:endParaRPr lang="en-US" altLang="zh-TW">
              <a:latin typeface="Comic Sans MS" panose="030F0702030302020204" pitchFamily="66" charset="0"/>
              <a:ea typeface="新細明體" panose="02020500000000000000" pitchFamily="18" charset="-120"/>
            </a:endParaRPr>
          </a:p>
        </p:txBody>
      </p:sp>
      <p:sp>
        <p:nvSpPr>
          <p:cNvPr id="43040" name="Text Box 67">
            <a:extLst>
              <a:ext uri="{FF2B5EF4-FFF2-40B4-BE49-F238E27FC236}">
                <a16:creationId xmlns:a16="http://schemas.microsoft.com/office/drawing/2014/main" id="{D41D11D6-24D3-4125-A6B6-48F17D339631}"/>
              </a:ext>
            </a:extLst>
          </p:cNvPr>
          <p:cNvSpPr txBox="1">
            <a:spLocks noChangeArrowheads="1"/>
          </p:cNvSpPr>
          <p:nvPr/>
        </p:nvSpPr>
        <p:spPr bwMode="auto">
          <a:xfrm>
            <a:off x="5946775" y="52752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223.1.3.1</a:t>
            </a:r>
            <a:endParaRPr lang="en-US" altLang="zh-TW">
              <a:latin typeface="Comic Sans MS" panose="030F0702030302020204" pitchFamily="66" charset="0"/>
              <a:ea typeface="新細明體" panose="02020500000000000000" pitchFamily="18" charset="-120"/>
            </a:endParaRPr>
          </a:p>
        </p:txBody>
      </p:sp>
      <p:sp>
        <p:nvSpPr>
          <p:cNvPr id="43041" name="Rectangle 68">
            <a:extLst>
              <a:ext uri="{FF2B5EF4-FFF2-40B4-BE49-F238E27FC236}">
                <a16:creationId xmlns:a16="http://schemas.microsoft.com/office/drawing/2014/main" id="{B29EC378-E743-4681-B46D-70B90C4C0BB9}"/>
              </a:ext>
            </a:extLst>
          </p:cNvPr>
          <p:cNvSpPr>
            <a:spLocks noChangeArrowheads="1"/>
          </p:cNvSpPr>
          <p:nvPr/>
        </p:nvSpPr>
        <p:spPr bwMode="auto">
          <a:xfrm>
            <a:off x="7348538" y="4786313"/>
            <a:ext cx="128587" cy="18097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3042" name="Text Box 69">
            <a:extLst>
              <a:ext uri="{FF2B5EF4-FFF2-40B4-BE49-F238E27FC236}">
                <a16:creationId xmlns:a16="http://schemas.microsoft.com/office/drawing/2014/main" id="{C0AF5F6F-58B2-4748-B749-4D89B2F3BA27}"/>
              </a:ext>
            </a:extLst>
          </p:cNvPr>
          <p:cNvSpPr txBox="1">
            <a:spLocks noChangeArrowheads="1"/>
          </p:cNvSpPr>
          <p:nvPr/>
        </p:nvSpPr>
        <p:spPr bwMode="auto">
          <a:xfrm>
            <a:off x="6899275" y="4751388"/>
            <a:ext cx="11445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223.1.3.27</a:t>
            </a:r>
            <a:endParaRPr lang="en-US" altLang="zh-TW">
              <a:latin typeface="Comic Sans MS" panose="030F0702030302020204" pitchFamily="66" charset="0"/>
              <a:ea typeface="新細明體" panose="02020500000000000000" pitchFamily="18" charset="-120"/>
            </a:endParaRPr>
          </a:p>
        </p:txBody>
      </p:sp>
      <p:sp>
        <p:nvSpPr>
          <p:cNvPr id="43043" name="Line 84">
            <a:extLst>
              <a:ext uri="{FF2B5EF4-FFF2-40B4-BE49-F238E27FC236}">
                <a16:creationId xmlns:a16="http://schemas.microsoft.com/office/drawing/2014/main" id="{70CCF52C-889B-4AAA-B4F8-BC94C3766781}"/>
              </a:ext>
            </a:extLst>
          </p:cNvPr>
          <p:cNvSpPr>
            <a:spLocks noChangeShapeType="1"/>
          </p:cNvSpPr>
          <p:nvPr/>
        </p:nvSpPr>
        <p:spPr bwMode="auto">
          <a:xfrm flipH="1" flipV="1">
            <a:off x="6108700" y="1306513"/>
            <a:ext cx="3175" cy="265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4" name="Rectangle 85">
            <a:extLst>
              <a:ext uri="{FF2B5EF4-FFF2-40B4-BE49-F238E27FC236}">
                <a16:creationId xmlns:a16="http://schemas.microsoft.com/office/drawing/2014/main" id="{EC305DA0-985F-45AC-AE50-BD4D147F1A38}"/>
              </a:ext>
            </a:extLst>
          </p:cNvPr>
          <p:cNvSpPr>
            <a:spLocks noChangeArrowheads="1"/>
          </p:cNvSpPr>
          <p:nvPr/>
        </p:nvSpPr>
        <p:spPr bwMode="auto">
          <a:xfrm>
            <a:off x="6053138" y="1343025"/>
            <a:ext cx="109537" cy="19526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3045" name="Text Box 86">
            <a:extLst>
              <a:ext uri="{FF2B5EF4-FFF2-40B4-BE49-F238E27FC236}">
                <a16:creationId xmlns:a16="http://schemas.microsoft.com/office/drawing/2014/main" id="{D363898C-D4CF-46AE-BE80-42A78EBD30A4}"/>
              </a:ext>
            </a:extLst>
          </p:cNvPr>
          <p:cNvSpPr txBox="1">
            <a:spLocks noChangeArrowheads="1"/>
          </p:cNvSpPr>
          <p:nvPr/>
        </p:nvSpPr>
        <p:spPr bwMode="auto">
          <a:xfrm>
            <a:off x="5618163" y="55721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223.1.1.2</a:t>
            </a:r>
            <a:endParaRPr lang="en-US" altLang="zh-TW" sz="1600">
              <a:latin typeface="Comic Sans MS" panose="030F0702030302020204" pitchFamily="66" charset="0"/>
              <a:ea typeface="新細明體" panose="02020500000000000000" pitchFamily="18" charset="-120"/>
            </a:endParaRPr>
          </a:p>
        </p:txBody>
      </p:sp>
      <p:sp>
        <p:nvSpPr>
          <p:cNvPr id="43046" name="Line 87">
            <a:extLst>
              <a:ext uri="{FF2B5EF4-FFF2-40B4-BE49-F238E27FC236}">
                <a16:creationId xmlns:a16="http://schemas.microsoft.com/office/drawing/2014/main" id="{B9572F2D-FE19-4CFC-A640-6CA3F22E1704}"/>
              </a:ext>
            </a:extLst>
          </p:cNvPr>
          <p:cNvSpPr>
            <a:spLocks noChangeShapeType="1"/>
          </p:cNvSpPr>
          <p:nvPr/>
        </p:nvSpPr>
        <p:spPr bwMode="auto">
          <a:xfrm flipV="1">
            <a:off x="4591050" y="2762250"/>
            <a:ext cx="1114425" cy="1543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7" name="Line 88">
            <a:extLst>
              <a:ext uri="{FF2B5EF4-FFF2-40B4-BE49-F238E27FC236}">
                <a16:creationId xmlns:a16="http://schemas.microsoft.com/office/drawing/2014/main" id="{547C5B0E-92F5-4D26-9FBF-830877978D54}"/>
              </a:ext>
            </a:extLst>
          </p:cNvPr>
          <p:cNvSpPr>
            <a:spLocks noChangeShapeType="1"/>
          </p:cNvSpPr>
          <p:nvPr/>
        </p:nvSpPr>
        <p:spPr bwMode="auto">
          <a:xfrm flipH="1" flipV="1">
            <a:off x="6105525" y="2743200"/>
            <a:ext cx="1276350" cy="1543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8" name="Line 89">
            <a:extLst>
              <a:ext uri="{FF2B5EF4-FFF2-40B4-BE49-F238E27FC236}">
                <a16:creationId xmlns:a16="http://schemas.microsoft.com/office/drawing/2014/main" id="{1FCE9844-1160-4273-82A5-ED8F38968798}"/>
              </a:ext>
            </a:extLst>
          </p:cNvPr>
          <p:cNvSpPr>
            <a:spLocks noChangeShapeType="1"/>
          </p:cNvSpPr>
          <p:nvPr/>
        </p:nvSpPr>
        <p:spPr bwMode="auto">
          <a:xfrm flipH="1" flipV="1">
            <a:off x="4781550" y="4505325"/>
            <a:ext cx="2305050" cy="9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9" name="Text Box 90">
            <a:extLst>
              <a:ext uri="{FF2B5EF4-FFF2-40B4-BE49-F238E27FC236}">
                <a16:creationId xmlns:a16="http://schemas.microsoft.com/office/drawing/2014/main" id="{84E223B9-3CA4-4D20-A20A-461DCE1242C9}"/>
              </a:ext>
            </a:extLst>
          </p:cNvPr>
          <p:cNvSpPr txBox="1">
            <a:spLocks noChangeArrowheads="1"/>
          </p:cNvSpPr>
          <p:nvPr/>
        </p:nvSpPr>
        <p:spPr bwMode="auto">
          <a:xfrm>
            <a:off x="6184900" y="265588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223.1.7.0</a:t>
            </a:r>
            <a:endParaRPr lang="en-US" altLang="zh-TW">
              <a:latin typeface="Comic Sans MS" panose="030F0702030302020204" pitchFamily="66" charset="0"/>
              <a:ea typeface="新細明體" panose="02020500000000000000" pitchFamily="18" charset="-120"/>
            </a:endParaRPr>
          </a:p>
        </p:txBody>
      </p:sp>
      <p:sp>
        <p:nvSpPr>
          <p:cNvPr id="43050" name="Text Box 91">
            <a:extLst>
              <a:ext uri="{FF2B5EF4-FFF2-40B4-BE49-F238E27FC236}">
                <a16:creationId xmlns:a16="http://schemas.microsoft.com/office/drawing/2014/main" id="{854D12C2-2857-4D0F-823C-DCC521EC0253}"/>
              </a:ext>
            </a:extLst>
          </p:cNvPr>
          <p:cNvSpPr txBox="1">
            <a:spLocks noChangeArrowheads="1"/>
          </p:cNvSpPr>
          <p:nvPr/>
        </p:nvSpPr>
        <p:spPr bwMode="auto">
          <a:xfrm>
            <a:off x="7261225" y="39417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223.1.7.1</a:t>
            </a:r>
            <a:endParaRPr lang="en-US" altLang="zh-TW">
              <a:latin typeface="Comic Sans MS" panose="030F0702030302020204" pitchFamily="66" charset="0"/>
              <a:ea typeface="新細明體" panose="02020500000000000000" pitchFamily="18" charset="-120"/>
            </a:endParaRPr>
          </a:p>
        </p:txBody>
      </p:sp>
      <p:sp>
        <p:nvSpPr>
          <p:cNvPr id="43051" name="Text Box 92">
            <a:extLst>
              <a:ext uri="{FF2B5EF4-FFF2-40B4-BE49-F238E27FC236}">
                <a16:creationId xmlns:a16="http://schemas.microsoft.com/office/drawing/2014/main" id="{5DBAB1C2-4965-477F-B1E7-35553ADCEF94}"/>
              </a:ext>
            </a:extLst>
          </p:cNvPr>
          <p:cNvSpPr txBox="1">
            <a:spLocks noChangeArrowheads="1"/>
          </p:cNvSpPr>
          <p:nvPr/>
        </p:nvSpPr>
        <p:spPr bwMode="auto">
          <a:xfrm>
            <a:off x="6022975" y="41989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223.1.8.0</a:t>
            </a:r>
            <a:endParaRPr lang="en-US" altLang="zh-TW">
              <a:latin typeface="Comic Sans MS" panose="030F0702030302020204" pitchFamily="66" charset="0"/>
              <a:ea typeface="新細明體" panose="02020500000000000000" pitchFamily="18" charset="-120"/>
            </a:endParaRPr>
          </a:p>
        </p:txBody>
      </p:sp>
      <p:sp>
        <p:nvSpPr>
          <p:cNvPr id="43052" name="Text Box 93">
            <a:extLst>
              <a:ext uri="{FF2B5EF4-FFF2-40B4-BE49-F238E27FC236}">
                <a16:creationId xmlns:a16="http://schemas.microsoft.com/office/drawing/2014/main" id="{4770293D-ECC3-476E-8F3D-0EE9ACA88B93}"/>
              </a:ext>
            </a:extLst>
          </p:cNvPr>
          <p:cNvSpPr txBox="1">
            <a:spLocks noChangeArrowheads="1"/>
          </p:cNvSpPr>
          <p:nvPr/>
        </p:nvSpPr>
        <p:spPr bwMode="auto">
          <a:xfrm>
            <a:off x="4775200" y="41989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223.1.8.1</a:t>
            </a:r>
            <a:endParaRPr lang="en-US" altLang="zh-TW">
              <a:latin typeface="Comic Sans MS" panose="030F0702030302020204" pitchFamily="66" charset="0"/>
              <a:ea typeface="新細明體" panose="02020500000000000000" pitchFamily="18" charset="-120"/>
            </a:endParaRPr>
          </a:p>
        </p:txBody>
      </p:sp>
      <p:sp>
        <p:nvSpPr>
          <p:cNvPr id="43053" name="Text Box 94">
            <a:extLst>
              <a:ext uri="{FF2B5EF4-FFF2-40B4-BE49-F238E27FC236}">
                <a16:creationId xmlns:a16="http://schemas.microsoft.com/office/drawing/2014/main" id="{F923A4D9-B6F9-487C-9B83-43026F19FD30}"/>
              </a:ext>
            </a:extLst>
          </p:cNvPr>
          <p:cNvSpPr txBox="1">
            <a:spLocks noChangeArrowheads="1"/>
          </p:cNvSpPr>
          <p:nvPr/>
        </p:nvSpPr>
        <p:spPr bwMode="auto">
          <a:xfrm>
            <a:off x="3698875" y="390366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223.1.9.1</a:t>
            </a:r>
            <a:endParaRPr lang="en-US" altLang="zh-TW">
              <a:latin typeface="Comic Sans MS" panose="030F0702030302020204" pitchFamily="66" charset="0"/>
              <a:ea typeface="新細明體" panose="02020500000000000000" pitchFamily="18" charset="-120"/>
            </a:endParaRPr>
          </a:p>
        </p:txBody>
      </p:sp>
      <p:sp>
        <p:nvSpPr>
          <p:cNvPr id="43054" name="Text Box 95">
            <a:extLst>
              <a:ext uri="{FF2B5EF4-FFF2-40B4-BE49-F238E27FC236}">
                <a16:creationId xmlns:a16="http://schemas.microsoft.com/office/drawing/2014/main" id="{A667AA7D-B0A4-499B-B09A-2C9FA37B96DB}"/>
              </a:ext>
            </a:extLst>
          </p:cNvPr>
          <p:cNvSpPr txBox="1">
            <a:spLocks noChangeArrowheads="1"/>
          </p:cNvSpPr>
          <p:nvPr/>
        </p:nvSpPr>
        <p:spPr bwMode="auto">
          <a:xfrm>
            <a:off x="4565650" y="266541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223.1.9.2</a:t>
            </a:r>
            <a:endParaRPr lang="en-US" altLang="zh-TW">
              <a:latin typeface="Comic Sans MS" panose="030F0702030302020204" pitchFamily="66" charset="0"/>
              <a:ea typeface="新細明體" panose="02020500000000000000" pitchFamily="18" charset="-120"/>
            </a:endParaRPr>
          </a:p>
        </p:txBody>
      </p:sp>
      <p:grpSp>
        <p:nvGrpSpPr>
          <p:cNvPr id="43057" name="Group 100">
            <a:extLst>
              <a:ext uri="{FF2B5EF4-FFF2-40B4-BE49-F238E27FC236}">
                <a16:creationId xmlns:a16="http://schemas.microsoft.com/office/drawing/2014/main" id="{E1B84EA1-0086-4692-B0E4-8DDB1C6C0EA3}"/>
              </a:ext>
            </a:extLst>
          </p:cNvPr>
          <p:cNvGrpSpPr>
            <a:grpSpLocks/>
          </p:cNvGrpSpPr>
          <p:nvPr/>
        </p:nvGrpSpPr>
        <p:grpSpPr bwMode="auto">
          <a:xfrm>
            <a:off x="5545138" y="2379663"/>
            <a:ext cx="742950" cy="388937"/>
            <a:chOff x="4396" y="1245"/>
            <a:chExt cx="672" cy="248"/>
          </a:xfrm>
        </p:grpSpPr>
        <p:sp>
          <p:nvSpPr>
            <p:cNvPr id="43097" name="Oval 407">
              <a:extLst>
                <a:ext uri="{FF2B5EF4-FFF2-40B4-BE49-F238E27FC236}">
                  <a16:creationId xmlns:a16="http://schemas.microsoft.com/office/drawing/2014/main" id="{4CB463D0-98DD-495E-B68B-BF85B206A40C}"/>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3098" name="Rectangle 410">
              <a:extLst>
                <a:ext uri="{FF2B5EF4-FFF2-40B4-BE49-F238E27FC236}">
                  <a16:creationId xmlns:a16="http://schemas.microsoft.com/office/drawing/2014/main" id="{6D3C7054-AEEB-46F9-BE61-74460909A39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3099" name="Oval 411">
              <a:extLst>
                <a:ext uri="{FF2B5EF4-FFF2-40B4-BE49-F238E27FC236}">
                  <a16:creationId xmlns:a16="http://schemas.microsoft.com/office/drawing/2014/main" id="{E630BCA9-3D14-4BE3-BB94-5A7E3DA058F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3100" name="Group 104">
              <a:extLst>
                <a:ext uri="{FF2B5EF4-FFF2-40B4-BE49-F238E27FC236}">
                  <a16:creationId xmlns:a16="http://schemas.microsoft.com/office/drawing/2014/main" id="{3F34612B-34F8-4594-A9B8-C64801B88A82}"/>
                </a:ext>
              </a:extLst>
            </p:cNvPr>
            <p:cNvGrpSpPr>
              <a:grpSpLocks/>
            </p:cNvGrpSpPr>
            <p:nvPr/>
          </p:nvGrpSpPr>
          <p:grpSpPr bwMode="auto">
            <a:xfrm>
              <a:off x="4530" y="1287"/>
              <a:ext cx="377" cy="75"/>
              <a:chOff x="2468" y="1332"/>
              <a:chExt cx="310" cy="60"/>
            </a:xfrm>
          </p:grpSpPr>
          <p:sp>
            <p:nvSpPr>
              <p:cNvPr id="43103" name="Freeform 105">
                <a:extLst>
                  <a:ext uri="{FF2B5EF4-FFF2-40B4-BE49-F238E27FC236}">
                    <a16:creationId xmlns:a16="http://schemas.microsoft.com/office/drawing/2014/main" id="{D5E5FB8E-33CC-4327-938C-A51DA5E9526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104" name="Freeform 106">
                <a:extLst>
                  <a:ext uri="{FF2B5EF4-FFF2-40B4-BE49-F238E27FC236}">
                    <a16:creationId xmlns:a16="http://schemas.microsoft.com/office/drawing/2014/main" id="{EC50140A-0D9A-43D0-8B26-50DF3823E6E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3101" name="Line 107">
              <a:extLst>
                <a:ext uri="{FF2B5EF4-FFF2-40B4-BE49-F238E27FC236}">
                  <a16:creationId xmlns:a16="http://schemas.microsoft.com/office/drawing/2014/main" id="{30C940FD-8F79-42A1-89DF-167A2A6D8B40}"/>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102" name="Line 108">
              <a:extLst>
                <a:ext uri="{FF2B5EF4-FFF2-40B4-BE49-F238E27FC236}">
                  <a16:creationId xmlns:a16="http://schemas.microsoft.com/office/drawing/2014/main" id="{653F41CA-0F5D-456F-9E0E-7DFBD4CA0D2F}"/>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3058" name="Group 109">
            <a:extLst>
              <a:ext uri="{FF2B5EF4-FFF2-40B4-BE49-F238E27FC236}">
                <a16:creationId xmlns:a16="http://schemas.microsoft.com/office/drawing/2014/main" id="{39208096-22BC-4CF3-BF64-5D7858FD33DE}"/>
              </a:ext>
            </a:extLst>
          </p:cNvPr>
          <p:cNvGrpSpPr>
            <a:grpSpLocks/>
          </p:cNvGrpSpPr>
          <p:nvPr/>
        </p:nvGrpSpPr>
        <p:grpSpPr bwMode="auto">
          <a:xfrm>
            <a:off x="7080250" y="4271963"/>
            <a:ext cx="742950" cy="388937"/>
            <a:chOff x="4396" y="1245"/>
            <a:chExt cx="672" cy="248"/>
          </a:xfrm>
        </p:grpSpPr>
        <p:sp>
          <p:nvSpPr>
            <p:cNvPr id="43089" name="Oval 407">
              <a:extLst>
                <a:ext uri="{FF2B5EF4-FFF2-40B4-BE49-F238E27FC236}">
                  <a16:creationId xmlns:a16="http://schemas.microsoft.com/office/drawing/2014/main" id="{F881D803-3E63-449A-9DB9-33B1E811D131}"/>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3090" name="Rectangle 410">
              <a:extLst>
                <a:ext uri="{FF2B5EF4-FFF2-40B4-BE49-F238E27FC236}">
                  <a16:creationId xmlns:a16="http://schemas.microsoft.com/office/drawing/2014/main" id="{EE3507EF-DC90-4F8F-BC43-363F713FA06F}"/>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3091" name="Oval 411">
              <a:extLst>
                <a:ext uri="{FF2B5EF4-FFF2-40B4-BE49-F238E27FC236}">
                  <a16:creationId xmlns:a16="http://schemas.microsoft.com/office/drawing/2014/main" id="{3E11DE05-051C-48D1-9ACD-082E139E9098}"/>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3092" name="Group 113">
              <a:extLst>
                <a:ext uri="{FF2B5EF4-FFF2-40B4-BE49-F238E27FC236}">
                  <a16:creationId xmlns:a16="http://schemas.microsoft.com/office/drawing/2014/main" id="{70BFE497-E226-4123-9DB2-07FFFB20C535}"/>
                </a:ext>
              </a:extLst>
            </p:cNvPr>
            <p:cNvGrpSpPr>
              <a:grpSpLocks/>
            </p:cNvGrpSpPr>
            <p:nvPr/>
          </p:nvGrpSpPr>
          <p:grpSpPr bwMode="auto">
            <a:xfrm>
              <a:off x="4530" y="1287"/>
              <a:ext cx="377" cy="75"/>
              <a:chOff x="2468" y="1332"/>
              <a:chExt cx="310" cy="60"/>
            </a:xfrm>
          </p:grpSpPr>
          <p:sp>
            <p:nvSpPr>
              <p:cNvPr id="43095" name="Freeform 114">
                <a:extLst>
                  <a:ext uri="{FF2B5EF4-FFF2-40B4-BE49-F238E27FC236}">
                    <a16:creationId xmlns:a16="http://schemas.microsoft.com/office/drawing/2014/main" id="{B3F8F1C0-4579-4F2E-894D-47BB41A4ABD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96" name="Freeform 115">
                <a:extLst>
                  <a:ext uri="{FF2B5EF4-FFF2-40B4-BE49-F238E27FC236}">
                    <a16:creationId xmlns:a16="http://schemas.microsoft.com/office/drawing/2014/main" id="{15129BB8-C5AF-4EC0-AD8D-5F43953E0F5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3093" name="Line 116">
              <a:extLst>
                <a:ext uri="{FF2B5EF4-FFF2-40B4-BE49-F238E27FC236}">
                  <a16:creationId xmlns:a16="http://schemas.microsoft.com/office/drawing/2014/main" id="{4D44E797-D928-45D1-BAF8-2E06B060F241}"/>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94" name="Line 117">
              <a:extLst>
                <a:ext uri="{FF2B5EF4-FFF2-40B4-BE49-F238E27FC236}">
                  <a16:creationId xmlns:a16="http://schemas.microsoft.com/office/drawing/2014/main" id="{1940B2D3-A117-4ABF-ACB8-B5603F059876}"/>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3059" name="Group 118">
            <a:extLst>
              <a:ext uri="{FF2B5EF4-FFF2-40B4-BE49-F238E27FC236}">
                <a16:creationId xmlns:a16="http://schemas.microsoft.com/office/drawing/2014/main" id="{7F829627-4765-4798-9D9E-492BC85F616C}"/>
              </a:ext>
            </a:extLst>
          </p:cNvPr>
          <p:cNvGrpSpPr>
            <a:grpSpLocks/>
          </p:cNvGrpSpPr>
          <p:nvPr/>
        </p:nvGrpSpPr>
        <p:grpSpPr bwMode="auto">
          <a:xfrm>
            <a:off x="4087813" y="4279900"/>
            <a:ext cx="742950" cy="388938"/>
            <a:chOff x="4396" y="1245"/>
            <a:chExt cx="672" cy="248"/>
          </a:xfrm>
        </p:grpSpPr>
        <p:sp>
          <p:nvSpPr>
            <p:cNvPr id="43081" name="Oval 407">
              <a:extLst>
                <a:ext uri="{FF2B5EF4-FFF2-40B4-BE49-F238E27FC236}">
                  <a16:creationId xmlns:a16="http://schemas.microsoft.com/office/drawing/2014/main" id="{5134A27F-A08D-46AC-B12E-D4ABFF2972CE}"/>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3082" name="Rectangle 410">
              <a:extLst>
                <a:ext uri="{FF2B5EF4-FFF2-40B4-BE49-F238E27FC236}">
                  <a16:creationId xmlns:a16="http://schemas.microsoft.com/office/drawing/2014/main" id="{6BF634A9-FA2F-40E1-BE3A-FF6C6E3E4254}"/>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3083" name="Oval 411">
              <a:extLst>
                <a:ext uri="{FF2B5EF4-FFF2-40B4-BE49-F238E27FC236}">
                  <a16:creationId xmlns:a16="http://schemas.microsoft.com/office/drawing/2014/main" id="{BA5AE4BB-ABA2-4506-BC1B-20801389A3E1}"/>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3084" name="Group 122">
              <a:extLst>
                <a:ext uri="{FF2B5EF4-FFF2-40B4-BE49-F238E27FC236}">
                  <a16:creationId xmlns:a16="http://schemas.microsoft.com/office/drawing/2014/main" id="{72218769-DE87-4DB2-A3B4-5FE76CB93AAA}"/>
                </a:ext>
              </a:extLst>
            </p:cNvPr>
            <p:cNvGrpSpPr>
              <a:grpSpLocks/>
            </p:cNvGrpSpPr>
            <p:nvPr/>
          </p:nvGrpSpPr>
          <p:grpSpPr bwMode="auto">
            <a:xfrm>
              <a:off x="4530" y="1287"/>
              <a:ext cx="377" cy="75"/>
              <a:chOff x="2468" y="1332"/>
              <a:chExt cx="310" cy="60"/>
            </a:xfrm>
          </p:grpSpPr>
          <p:sp>
            <p:nvSpPr>
              <p:cNvPr id="43087" name="Freeform 123">
                <a:extLst>
                  <a:ext uri="{FF2B5EF4-FFF2-40B4-BE49-F238E27FC236}">
                    <a16:creationId xmlns:a16="http://schemas.microsoft.com/office/drawing/2014/main" id="{1464B8D6-FB62-4B2C-8A79-FD6E2708CC2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88" name="Freeform 124">
                <a:extLst>
                  <a:ext uri="{FF2B5EF4-FFF2-40B4-BE49-F238E27FC236}">
                    <a16:creationId xmlns:a16="http://schemas.microsoft.com/office/drawing/2014/main" id="{910CCAB9-A046-4CC8-B02C-6E2F51748B5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3085" name="Line 125">
              <a:extLst>
                <a:ext uri="{FF2B5EF4-FFF2-40B4-BE49-F238E27FC236}">
                  <a16:creationId xmlns:a16="http://schemas.microsoft.com/office/drawing/2014/main" id="{406ACA3D-4F3C-42F3-A502-D3434C3FAA9A}"/>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86" name="Line 126">
              <a:extLst>
                <a:ext uri="{FF2B5EF4-FFF2-40B4-BE49-F238E27FC236}">
                  <a16:creationId xmlns:a16="http://schemas.microsoft.com/office/drawing/2014/main" id="{0F825276-B422-4209-B881-FE8D00A3F9E4}"/>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3060" name="Group 127">
            <a:extLst>
              <a:ext uri="{FF2B5EF4-FFF2-40B4-BE49-F238E27FC236}">
                <a16:creationId xmlns:a16="http://schemas.microsoft.com/office/drawing/2014/main" id="{7E99431F-822C-4D71-B091-898E7F82E3D7}"/>
              </a:ext>
            </a:extLst>
          </p:cNvPr>
          <p:cNvGrpSpPr>
            <a:grpSpLocks/>
          </p:cNvGrpSpPr>
          <p:nvPr/>
        </p:nvGrpSpPr>
        <p:grpSpPr bwMode="auto">
          <a:xfrm>
            <a:off x="6315075" y="881063"/>
            <a:ext cx="641350" cy="558800"/>
            <a:chOff x="-44" y="1473"/>
            <a:chExt cx="981" cy="1105"/>
          </a:xfrm>
        </p:grpSpPr>
        <p:pic>
          <p:nvPicPr>
            <p:cNvPr id="43079" name="Picture 128" descr="desktop_computer_stylized_medium">
              <a:extLst>
                <a:ext uri="{FF2B5EF4-FFF2-40B4-BE49-F238E27FC236}">
                  <a16:creationId xmlns:a16="http://schemas.microsoft.com/office/drawing/2014/main" id="{CF7D9591-0AEA-4D69-BBE2-1C6D837D3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0" name="Freeform 129">
              <a:extLst>
                <a:ext uri="{FF2B5EF4-FFF2-40B4-BE49-F238E27FC236}">
                  <a16:creationId xmlns:a16="http://schemas.microsoft.com/office/drawing/2014/main" id="{342CA50F-8843-4818-8CC1-0B95F7714489}"/>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1" name="Group 130">
            <a:extLst>
              <a:ext uri="{FF2B5EF4-FFF2-40B4-BE49-F238E27FC236}">
                <a16:creationId xmlns:a16="http://schemas.microsoft.com/office/drawing/2014/main" id="{9DF6DAB5-5B99-4679-A46C-E190442C4B8A}"/>
              </a:ext>
            </a:extLst>
          </p:cNvPr>
          <p:cNvGrpSpPr>
            <a:grpSpLocks/>
          </p:cNvGrpSpPr>
          <p:nvPr/>
        </p:nvGrpSpPr>
        <p:grpSpPr bwMode="auto">
          <a:xfrm>
            <a:off x="4918075" y="898525"/>
            <a:ext cx="641350" cy="558800"/>
            <a:chOff x="-44" y="1473"/>
            <a:chExt cx="981" cy="1105"/>
          </a:xfrm>
        </p:grpSpPr>
        <p:pic>
          <p:nvPicPr>
            <p:cNvPr id="43077" name="Picture 131" descr="desktop_computer_stylized_medium">
              <a:extLst>
                <a:ext uri="{FF2B5EF4-FFF2-40B4-BE49-F238E27FC236}">
                  <a16:creationId xmlns:a16="http://schemas.microsoft.com/office/drawing/2014/main" id="{0BCA9380-17CE-4190-BA32-1AB384C82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8" name="Freeform 132">
              <a:extLst>
                <a:ext uri="{FF2B5EF4-FFF2-40B4-BE49-F238E27FC236}">
                  <a16:creationId xmlns:a16="http://schemas.microsoft.com/office/drawing/2014/main" id="{0B243CE7-26AF-4629-9F27-F14C31A95985}"/>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2" name="Group 133">
            <a:extLst>
              <a:ext uri="{FF2B5EF4-FFF2-40B4-BE49-F238E27FC236}">
                <a16:creationId xmlns:a16="http://schemas.microsoft.com/office/drawing/2014/main" id="{AD25397D-0208-40A0-8443-6D460F4182A2}"/>
              </a:ext>
            </a:extLst>
          </p:cNvPr>
          <p:cNvGrpSpPr>
            <a:grpSpLocks/>
          </p:cNvGrpSpPr>
          <p:nvPr/>
        </p:nvGrpSpPr>
        <p:grpSpPr bwMode="auto">
          <a:xfrm>
            <a:off x="5749925" y="849313"/>
            <a:ext cx="641350" cy="558800"/>
            <a:chOff x="-44" y="1473"/>
            <a:chExt cx="981" cy="1105"/>
          </a:xfrm>
        </p:grpSpPr>
        <p:pic>
          <p:nvPicPr>
            <p:cNvPr id="43075" name="Picture 134" descr="desktop_computer_stylized_medium">
              <a:extLst>
                <a:ext uri="{FF2B5EF4-FFF2-40B4-BE49-F238E27FC236}">
                  <a16:creationId xmlns:a16="http://schemas.microsoft.com/office/drawing/2014/main" id="{EA61B1BF-E0E1-481B-B139-3A08695B2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6" name="Freeform 135">
              <a:extLst>
                <a:ext uri="{FF2B5EF4-FFF2-40B4-BE49-F238E27FC236}">
                  <a16:creationId xmlns:a16="http://schemas.microsoft.com/office/drawing/2014/main" id="{4A6C1A6A-10DA-4CE8-A4ED-2789375499F1}"/>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3" name="Group 136">
            <a:extLst>
              <a:ext uri="{FF2B5EF4-FFF2-40B4-BE49-F238E27FC236}">
                <a16:creationId xmlns:a16="http://schemas.microsoft.com/office/drawing/2014/main" id="{1AF7C91B-7B8A-41BD-A667-DC48600C2685}"/>
              </a:ext>
            </a:extLst>
          </p:cNvPr>
          <p:cNvGrpSpPr>
            <a:grpSpLocks/>
          </p:cNvGrpSpPr>
          <p:nvPr/>
        </p:nvGrpSpPr>
        <p:grpSpPr bwMode="auto">
          <a:xfrm>
            <a:off x="7473950" y="5551488"/>
            <a:ext cx="641350" cy="558800"/>
            <a:chOff x="-44" y="1473"/>
            <a:chExt cx="981" cy="1105"/>
          </a:xfrm>
        </p:grpSpPr>
        <p:pic>
          <p:nvPicPr>
            <p:cNvPr id="43073" name="Picture 137" descr="desktop_computer_stylized_medium">
              <a:extLst>
                <a:ext uri="{FF2B5EF4-FFF2-40B4-BE49-F238E27FC236}">
                  <a16:creationId xmlns:a16="http://schemas.microsoft.com/office/drawing/2014/main" id="{C019C156-77CF-4D0B-B59C-91BD02F37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4" name="Freeform 138">
              <a:extLst>
                <a:ext uri="{FF2B5EF4-FFF2-40B4-BE49-F238E27FC236}">
                  <a16:creationId xmlns:a16="http://schemas.microsoft.com/office/drawing/2014/main" id="{F9298048-E8D1-429D-B748-B82BB2379200}"/>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4" name="Group 139">
            <a:extLst>
              <a:ext uri="{FF2B5EF4-FFF2-40B4-BE49-F238E27FC236}">
                <a16:creationId xmlns:a16="http://schemas.microsoft.com/office/drawing/2014/main" id="{5CB8D0A9-BBAD-414E-A027-4ABBCD7E3018}"/>
              </a:ext>
            </a:extLst>
          </p:cNvPr>
          <p:cNvGrpSpPr>
            <a:grpSpLocks/>
          </p:cNvGrpSpPr>
          <p:nvPr/>
        </p:nvGrpSpPr>
        <p:grpSpPr bwMode="auto">
          <a:xfrm>
            <a:off x="6523038" y="5514975"/>
            <a:ext cx="641350" cy="558800"/>
            <a:chOff x="-44" y="1473"/>
            <a:chExt cx="981" cy="1105"/>
          </a:xfrm>
        </p:grpSpPr>
        <p:pic>
          <p:nvPicPr>
            <p:cNvPr id="43071" name="Picture 140" descr="desktop_computer_stylized_medium">
              <a:extLst>
                <a:ext uri="{FF2B5EF4-FFF2-40B4-BE49-F238E27FC236}">
                  <a16:creationId xmlns:a16="http://schemas.microsoft.com/office/drawing/2014/main" id="{9911B9EA-90DF-4603-B445-F95209A95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2" name="Freeform 141">
              <a:extLst>
                <a:ext uri="{FF2B5EF4-FFF2-40B4-BE49-F238E27FC236}">
                  <a16:creationId xmlns:a16="http://schemas.microsoft.com/office/drawing/2014/main" id="{AE4E9DFC-F7FF-45BB-885F-C19DD056C98F}"/>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5" name="Group 142">
            <a:extLst>
              <a:ext uri="{FF2B5EF4-FFF2-40B4-BE49-F238E27FC236}">
                <a16:creationId xmlns:a16="http://schemas.microsoft.com/office/drawing/2014/main" id="{A4466044-77ED-4B9A-85CE-9D3BD76054C0}"/>
              </a:ext>
            </a:extLst>
          </p:cNvPr>
          <p:cNvGrpSpPr>
            <a:grpSpLocks/>
          </p:cNvGrpSpPr>
          <p:nvPr/>
        </p:nvGrpSpPr>
        <p:grpSpPr bwMode="auto">
          <a:xfrm>
            <a:off x="3497263" y="5522913"/>
            <a:ext cx="641350" cy="558800"/>
            <a:chOff x="-44" y="1473"/>
            <a:chExt cx="981" cy="1105"/>
          </a:xfrm>
        </p:grpSpPr>
        <p:pic>
          <p:nvPicPr>
            <p:cNvPr id="43069" name="Picture 143" descr="desktop_computer_stylized_medium">
              <a:extLst>
                <a:ext uri="{FF2B5EF4-FFF2-40B4-BE49-F238E27FC236}">
                  <a16:creationId xmlns:a16="http://schemas.microsoft.com/office/drawing/2014/main" id="{6E86E95C-92C9-4327-A6AF-55C965C86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0" name="Freeform 144">
              <a:extLst>
                <a:ext uri="{FF2B5EF4-FFF2-40B4-BE49-F238E27FC236}">
                  <a16:creationId xmlns:a16="http://schemas.microsoft.com/office/drawing/2014/main" id="{71D56935-E91E-4213-AD7B-A64B18999D80}"/>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3066" name="Group 145">
            <a:extLst>
              <a:ext uri="{FF2B5EF4-FFF2-40B4-BE49-F238E27FC236}">
                <a16:creationId xmlns:a16="http://schemas.microsoft.com/office/drawing/2014/main" id="{89DA3873-0B77-4FA6-AAF0-B9DC94344AA7}"/>
              </a:ext>
            </a:extLst>
          </p:cNvPr>
          <p:cNvGrpSpPr>
            <a:grpSpLocks/>
          </p:cNvGrpSpPr>
          <p:nvPr/>
        </p:nvGrpSpPr>
        <p:grpSpPr bwMode="auto">
          <a:xfrm>
            <a:off x="4419600" y="5564188"/>
            <a:ext cx="641350" cy="558800"/>
            <a:chOff x="-44" y="1473"/>
            <a:chExt cx="981" cy="1105"/>
          </a:xfrm>
        </p:grpSpPr>
        <p:pic>
          <p:nvPicPr>
            <p:cNvPr id="43067" name="Picture 146" descr="desktop_computer_stylized_medium">
              <a:extLst>
                <a:ext uri="{FF2B5EF4-FFF2-40B4-BE49-F238E27FC236}">
                  <a16:creationId xmlns:a16="http://schemas.microsoft.com/office/drawing/2014/main" id="{B72879F0-DFA1-4D77-A9DD-DA4D3188C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8" name="Freeform 147">
              <a:extLst>
                <a:ext uri="{FF2B5EF4-FFF2-40B4-BE49-F238E27FC236}">
                  <a16:creationId xmlns:a16="http://schemas.microsoft.com/office/drawing/2014/main" id="{094B9F75-70C8-4C32-A80E-270C072563E7}"/>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3">
            <a:extLst>
              <a:ext uri="{FF2B5EF4-FFF2-40B4-BE49-F238E27FC236}">
                <a16:creationId xmlns:a16="http://schemas.microsoft.com/office/drawing/2014/main" id="{E5119388-E4A6-4B20-969A-368A128E586E}"/>
              </a:ext>
            </a:extLst>
          </p:cNvPr>
          <p:cNvSpPr>
            <a:spLocks noGrp="1" noChangeArrowheads="1"/>
          </p:cNvSpPr>
          <p:nvPr>
            <p:ph idx="1"/>
          </p:nvPr>
        </p:nvSpPr>
        <p:spPr/>
        <p:txBody>
          <a:bodyPr/>
          <a:lstStyle/>
          <a:p>
            <a:r>
              <a:rPr lang="en-US" altLang="zh-TW" dirty="0"/>
              <a:t>CIDR: Classless </a:t>
            </a:r>
            <a:r>
              <a:rPr lang="en-US" altLang="zh-TW" dirty="0" err="1"/>
              <a:t>InterDomain</a:t>
            </a:r>
            <a:r>
              <a:rPr lang="en-US" altLang="zh-TW" dirty="0"/>
              <a:t> Routing</a:t>
            </a:r>
          </a:p>
          <a:p>
            <a:pPr lvl="1"/>
            <a:r>
              <a:rPr lang="en-US" altLang="zh-TW" dirty="0"/>
              <a:t>subnet portion of address of arbitrary length</a:t>
            </a:r>
          </a:p>
          <a:p>
            <a:pPr lvl="1"/>
            <a:r>
              <a:rPr lang="en-US" altLang="zh-TW" dirty="0"/>
              <a:t>address format: </a:t>
            </a:r>
            <a:r>
              <a:rPr lang="en-US" altLang="zh-TW" dirty="0" err="1"/>
              <a:t>a.b.c.d</a:t>
            </a:r>
            <a:r>
              <a:rPr lang="en-US" altLang="zh-TW" dirty="0"/>
              <a:t>/x, where x is # bits in subnet portion of address</a:t>
            </a:r>
          </a:p>
        </p:txBody>
      </p:sp>
      <p:sp>
        <p:nvSpPr>
          <p:cNvPr id="44037" name="Rectangle 2">
            <a:extLst>
              <a:ext uri="{FF2B5EF4-FFF2-40B4-BE49-F238E27FC236}">
                <a16:creationId xmlns:a16="http://schemas.microsoft.com/office/drawing/2014/main" id="{87553EB3-8F02-43C0-B9AD-BCC74D845984}"/>
              </a:ext>
            </a:extLst>
          </p:cNvPr>
          <p:cNvSpPr>
            <a:spLocks noGrp="1" noChangeArrowheads="1"/>
          </p:cNvSpPr>
          <p:nvPr>
            <p:ph type="title"/>
          </p:nvPr>
        </p:nvSpPr>
        <p:spPr/>
        <p:txBody>
          <a:bodyPr/>
          <a:lstStyle/>
          <a:p>
            <a:r>
              <a:rPr lang="en-US" altLang="zh-TW"/>
              <a:t>IP addressing: CIDR</a:t>
            </a:r>
          </a:p>
        </p:txBody>
      </p:sp>
      <p:sp>
        <p:nvSpPr>
          <p:cNvPr id="44039" name="Text Box 5">
            <a:extLst>
              <a:ext uri="{FF2B5EF4-FFF2-40B4-BE49-F238E27FC236}">
                <a16:creationId xmlns:a16="http://schemas.microsoft.com/office/drawing/2014/main" id="{F26F8A4D-A71A-4190-89AD-5903067216CB}"/>
              </a:ext>
            </a:extLst>
          </p:cNvPr>
          <p:cNvSpPr txBox="1">
            <a:spLocks noChangeArrowheads="1"/>
          </p:cNvSpPr>
          <p:nvPr/>
        </p:nvSpPr>
        <p:spPr bwMode="auto">
          <a:xfrm>
            <a:off x="1323975" y="4459288"/>
            <a:ext cx="6124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400">
                <a:solidFill>
                  <a:srgbClr val="000099"/>
                </a:solidFill>
                <a:ea typeface="新細明體" panose="02020500000000000000" pitchFamily="18" charset="-120"/>
              </a:rPr>
              <a:t>11001000  00010111  0001000</a:t>
            </a:r>
            <a:r>
              <a:rPr lang="en-US" altLang="zh-TW" sz="2400">
                <a:ea typeface="新細明體" panose="02020500000000000000" pitchFamily="18" charset="-120"/>
              </a:rPr>
              <a:t>0  00000000</a:t>
            </a:r>
            <a:endParaRPr lang="en-US" altLang="zh-TW" sz="2400">
              <a:latin typeface="Times New Roman" panose="02020603050405020304" pitchFamily="18" charset="0"/>
              <a:ea typeface="新細明體" panose="02020500000000000000" pitchFamily="18" charset="-120"/>
            </a:endParaRPr>
          </a:p>
        </p:txBody>
      </p:sp>
      <p:sp>
        <p:nvSpPr>
          <p:cNvPr id="44040" name="Text Box 6">
            <a:extLst>
              <a:ext uri="{FF2B5EF4-FFF2-40B4-BE49-F238E27FC236}">
                <a16:creationId xmlns:a16="http://schemas.microsoft.com/office/drawing/2014/main" id="{4950B5AC-B53D-4F11-8D84-7D5478731C4C}"/>
              </a:ext>
            </a:extLst>
          </p:cNvPr>
          <p:cNvSpPr txBox="1">
            <a:spLocks noChangeArrowheads="1"/>
          </p:cNvSpPr>
          <p:nvPr/>
        </p:nvSpPr>
        <p:spPr bwMode="auto">
          <a:xfrm>
            <a:off x="2986088" y="3914775"/>
            <a:ext cx="869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solidFill>
                  <a:srgbClr val="000099"/>
                </a:solidFill>
                <a:ea typeface="新細明體" panose="02020500000000000000" pitchFamily="18" charset="-120"/>
              </a:rPr>
              <a:t>subnet</a:t>
            </a:r>
          </a:p>
          <a:p>
            <a:pPr algn="ctr"/>
            <a:r>
              <a:rPr lang="en-US" altLang="zh-TW">
                <a:solidFill>
                  <a:srgbClr val="000099"/>
                </a:solidFill>
                <a:ea typeface="新細明體" panose="02020500000000000000" pitchFamily="18" charset="-120"/>
              </a:rPr>
              <a:t>part</a:t>
            </a:r>
          </a:p>
        </p:txBody>
      </p:sp>
      <p:sp>
        <p:nvSpPr>
          <p:cNvPr id="44041" name="Text Box 7">
            <a:extLst>
              <a:ext uri="{FF2B5EF4-FFF2-40B4-BE49-F238E27FC236}">
                <a16:creationId xmlns:a16="http://schemas.microsoft.com/office/drawing/2014/main" id="{C5BCCC46-36B3-4895-88DD-CA3EAC68D17A}"/>
              </a:ext>
            </a:extLst>
          </p:cNvPr>
          <p:cNvSpPr txBox="1">
            <a:spLocks noChangeArrowheads="1"/>
          </p:cNvSpPr>
          <p:nvPr/>
        </p:nvSpPr>
        <p:spPr bwMode="auto">
          <a:xfrm>
            <a:off x="6265863" y="3878263"/>
            <a:ext cx="615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a:ea typeface="新細明體" panose="02020500000000000000" pitchFamily="18" charset="-120"/>
              </a:rPr>
              <a:t>host</a:t>
            </a:r>
          </a:p>
          <a:p>
            <a:pPr algn="ctr"/>
            <a:r>
              <a:rPr lang="en-US" altLang="zh-TW">
                <a:ea typeface="新細明體" panose="02020500000000000000" pitchFamily="18" charset="-120"/>
              </a:rPr>
              <a:t>part</a:t>
            </a:r>
          </a:p>
        </p:txBody>
      </p:sp>
      <p:sp>
        <p:nvSpPr>
          <p:cNvPr id="44042" name="Line 8">
            <a:extLst>
              <a:ext uri="{FF2B5EF4-FFF2-40B4-BE49-F238E27FC236}">
                <a16:creationId xmlns:a16="http://schemas.microsoft.com/office/drawing/2014/main" id="{8BAC80AD-BACD-42CB-BEF9-95B754A3F26E}"/>
              </a:ext>
            </a:extLst>
          </p:cNvPr>
          <p:cNvSpPr>
            <a:spLocks noChangeShapeType="1"/>
          </p:cNvSpPr>
          <p:nvPr/>
        </p:nvSpPr>
        <p:spPr bwMode="auto">
          <a:xfrm>
            <a:off x="3992563" y="4224338"/>
            <a:ext cx="1620837" cy="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43" name="Line 11">
            <a:extLst>
              <a:ext uri="{FF2B5EF4-FFF2-40B4-BE49-F238E27FC236}">
                <a16:creationId xmlns:a16="http://schemas.microsoft.com/office/drawing/2014/main" id="{769EE30F-12DD-4AB6-892F-7A13B7CEA499}"/>
              </a:ext>
            </a:extLst>
          </p:cNvPr>
          <p:cNvSpPr>
            <a:spLocks noChangeShapeType="1"/>
          </p:cNvSpPr>
          <p:nvPr/>
        </p:nvSpPr>
        <p:spPr bwMode="auto">
          <a:xfrm flipV="1">
            <a:off x="6783388" y="4213225"/>
            <a:ext cx="5953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44" name="Text Box 12">
            <a:extLst>
              <a:ext uri="{FF2B5EF4-FFF2-40B4-BE49-F238E27FC236}">
                <a16:creationId xmlns:a16="http://schemas.microsoft.com/office/drawing/2014/main" id="{A5148CD4-FE45-49A3-B64B-C489E6248A99}"/>
              </a:ext>
            </a:extLst>
          </p:cNvPr>
          <p:cNvSpPr txBox="1">
            <a:spLocks noChangeArrowheads="1"/>
          </p:cNvSpPr>
          <p:nvPr/>
        </p:nvSpPr>
        <p:spPr bwMode="auto">
          <a:xfrm>
            <a:off x="3260725" y="5045075"/>
            <a:ext cx="2219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400">
                <a:ea typeface="新細明體" panose="02020500000000000000" pitchFamily="18" charset="-120"/>
              </a:rPr>
              <a:t>200.23.16.0/23</a:t>
            </a:r>
            <a:endParaRPr lang="en-US" altLang="zh-TW">
              <a:ea typeface="新細明體" panose="02020500000000000000" pitchFamily="18" charset="-120"/>
            </a:endParaRPr>
          </a:p>
        </p:txBody>
      </p:sp>
      <p:sp>
        <p:nvSpPr>
          <p:cNvPr id="44045" name="Line 14">
            <a:extLst>
              <a:ext uri="{FF2B5EF4-FFF2-40B4-BE49-F238E27FC236}">
                <a16:creationId xmlns:a16="http://schemas.microsoft.com/office/drawing/2014/main" id="{ACB90CDF-4CF5-461D-8D8C-13091EF3AC58}"/>
              </a:ext>
            </a:extLst>
          </p:cNvPr>
          <p:cNvSpPr>
            <a:spLocks noChangeShapeType="1"/>
          </p:cNvSpPr>
          <p:nvPr/>
        </p:nvSpPr>
        <p:spPr bwMode="auto">
          <a:xfrm flipH="1">
            <a:off x="1393825" y="4214813"/>
            <a:ext cx="1438275" cy="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4046" name="Line 15">
            <a:extLst>
              <a:ext uri="{FF2B5EF4-FFF2-40B4-BE49-F238E27FC236}">
                <a16:creationId xmlns:a16="http://schemas.microsoft.com/office/drawing/2014/main" id="{4D3777B0-4F95-4E25-828D-BA8E36BBD983}"/>
              </a:ext>
            </a:extLst>
          </p:cNvPr>
          <p:cNvSpPr>
            <a:spLocks noChangeShapeType="1"/>
          </p:cNvSpPr>
          <p:nvPr/>
        </p:nvSpPr>
        <p:spPr bwMode="auto">
          <a:xfrm flipH="1">
            <a:off x="5653088" y="42259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3">
            <a:extLst>
              <a:ext uri="{FF2B5EF4-FFF2-40B4-BE49-F238E27FC236}">
                <a16:creationId xmlns:a16="http://schemas.microsoft.com/office/drawing/2014/main" id="{0E5E036A-063A-4556-884D-1D5E489D1BED}"/>
              </a:ext>
            </a:extLst>
          </p:cNvPr>
          <p:cNvSpPr>
            <a:spLocks noGrp="1" noChangeArrowheads="1"/>
          </p:cNvSpPr>
          <p:nvPr>
            <p:ph idx="1"/>
          </p:nvPr>
        </p:nvSpPr>
        <p:spPr/>
        <p:txBody>
          <a:bodyPr/>
          <a:lstStyle/>
          <a:p>
            <a:r>
              <a:rPr lang="en-US" altLang="zh-TW" dirty="0"/>
              <a:t>Q: How does a host get IP address?</a:t>
            </a:r>
          </a:p>
          <a:p>
            <a:endParaRPr lang="en-US" altLang="zh-TW" dirty="0"/>
          </a:p>
          <a:p>
            <a:r>
              <a:rPr lang="en-US" altLang="zh-TW" dirty="0"/>
              <a:t>hard-coded by system admin in a file</a:t>
            </a:r>
          </a:p>
          <a:p>
            <a:pPr lvl="1"/>
            <a:r>
              <a:rPr lang="en-US" altLang="zh-TW" dirty="0"/>
              <a:t>Windows: control-panel-&gt;network-&gt;configuration-&gt;</a:t>
            </a:r>
            <a:r>
              <a:rPr lang="en-US" altLang="zh-TW" dirty="0" err="1"/>
              <a:t>tcp</a:t>
            </a:r>
            <a:r>
              <a:rPr lang="en-US" altLang="zh-TW" dirty="0"/>
              <a:t>/</a:t>
            </a:r>
            <a:r>
              <a:rPr lang="en-US" altLang="zh-TW" dirty="0" err="1"/>
              <a:t>ip</a:t>
            </a:r>
            <a:r>
              <a:rPr lang="en-US" altLang="zh-TW" dirty="0"/>
              <a:t>-&gt;properties</a:t>
            </a:r>
          </a:p>
          <a:p>
            <a:pPr lvl="1"/>
            <a:r>
              <a:rPr lang="en-US" altLang="zh-TW" dirty="0"/>
              <a:t>UNIX: /</a:t>
            </a:r>
            <a:r>
              <a:rPr lang="en-US" altLang="zh-TW" dirty="0" err="1"/>
              <a:t>etc</a:t>
            </a:r>
            <a:r>
              <a:rPr lang="en-US" altLang="zh-TW" dirty="0"/>
              <a:t>/</a:t>
            </a:r>
            <a:r>
              <a:rPr lang="en-US" altLang="zh-TW" dirty="0" err="1"/>
              <a:t>rc.config</a:t>
            </a:r>
            <a:endParaRPr lang="en-US" altLang="zh-TW" dirty="0"/>
          </a:p>
          <a:p>
            <a:r>
              <a:rPr lang="en-US" altLang="zh-TW" dirty="0"/>
              <a:t>DHCP: Dynamic Host Configuration Protocol: dynamically get address from as server</a:t>
            </a:r>
          </a:p>
          <a:p>
            <a:pPr lvl="1"/>
            <a:r>
              <a:rPr lang="en-US" altLang="zh-TW" dirty="0"/>
              <a:t>“plug-and-play” </a:t>
            </a:r>
          </a:p>
          <a:p>
            <a:endParaRPr lang="en-US" altLang="zh-TW" dirty="0"/>
          </a:p>
          <a:p>
            <a:endParaRPr lang="en-US" altLang="zh-TW" dirty="0"/>
          </a:p>
        </p:txBody>
      </p:sp>
      <p:sp>
        <p:nvSpPr>
          <p:cNvPr id="45061" name="Rectangle 2">
            <a:extLst>
              <a:ext uri="{FF2B5EF4-FFF2-40B4-BE49-F238E27FC236}">
                <a16:creationId xmlns:a16="http://schemas.microsoft.com/office/drawing/2014/main" id="{819189EF-B349-4799-B3E7-39EFAEB48EB3}"/>
              </a:ext>
            </a:extLst>
          </p:cNvPr>
          <p:cNvSpPr>
            <a:spLocks noGrp="1" noChangeArrowheads="1"/>
          </p:cNvSpPr>
          <p:nvPr>
            <p:ph type="title"/>
          </p:nvPr>
        </p:nvSpPr>
        <p:spPr/>
        <p:txBody>
          <a:bodyPr/>
          <a:lstStyle/>
          <a:p>
            <a:r>
              <a:rPr lang="en-US" altLang="zh-TW"/>
              <a:t>IP addresses: how to get 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30F3F67-EAB0-4B22-9214-7100FD69A8D5}"/>
              </a:ext>
            </a:extLst>
          </p:cNvPr>
          <p:cNvSpPr>
            <a:spLocks noGrp="1"/>
          </p:cNvSpPr>
          <p:nvPr>
            <p:ph idx="1"/>
          </p:nvPr>
        </p:nvSpPr>
        <p:spPr>
          <a:xfrm>
            <a:off x="1195389" y="1600200"/>
            <a:ext cx="4291011" cy="4800600"/>
          </a:xfrm>
        </p:spPr>
        <p:txBody>
          <a:bodyPr/>
          <a:lstStyle/>
          <a:p>
            <a:r>
              <a:rPr lang="en-US" altLang="zh-TW" dirty="0"/>
              <a:t>Larger than LANs, but smaller than metropolitan area networks these types of networks are typically seen in universities, large K-12 school districts or small businesses.</a:t>
            </a:r>
          </a:p>
          <a:p>
            <a:r>
              <a:rPr lang="en-US" altLang="zh-TW" dirty="0"/>
              <a:t>They can be spread across several buildings that are fairly close to each other so users can share resources</a:t>
            </a:r>
          </a:p>
          <a:p>
            <a:endParaRPr lang="zh-TW" altLang="en-US" dirty="0"/>
          </a:p>
        </p:txBody>
      </p:sp>
      <p:sp>
        <p:nvSpPr>
          <p:cNvPr id="3" name="標題 2">
            <a:extLst>
              <a:ext uri="{FF2B5EF4-FFF2-40B4-BE49-F238E27FC236}">
                <a16:creationId xmlns:a16="http://schemas.microsoft.com/office/drawing/2014/main" id="{4C75A299-3E49-4276-9D12-47D83A6A82B7}"/>
              </a:ext>
            </a:extLst>
          </p:cNvPr>
          <p:cNvSpPr>
            <a:spLocks noGrp="1"/>
          </p:cNvSpPr>
          <p:nvPr>
            <p:ph type="title"/>
          </p:nvPr>
        </p:nvSpPr>
        <p:spPr/>
        <p:txBody>
          <a:bodyPr/>
          <a:lstStyle/>
          <a:p>
            <a:r>
              <a:rPr lang="en-US" altLang="zh-TW" dirty="0"/>
              <a:t>Campus Area Network</a:t>
            </a:r>
            <a:endParaRPr lang="zh-TW" altLang="en-US" dirty="0"/>
          </a:p>
        </p:txBody>
      </p:sp>
      <p:sp>
        <p:nvSpPr>
          <p:cNvPr id="4" name="頁尾版面配置區 3">
            <a:extLst>
              <a:ext uri="{FF2B5EF4-FFF2-40B4-BE49-F238E27FC236}">
                <a16:creationId xmlns:a16="http://schemas.microsoft.com/office/drawing/2014/main" id="{8E95C6FA-0639-40AD-9795-0657A6A8DD8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2DCE8C5-0BFE-45EA-987F-7A9ECEF20B3F}"/>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a:t>
            </a:fld>
            <a:endParaRPr lang="en-US" altLang="zh-TW" dirty="0"/>
          </a:p>
        </p:txBody>
      </p:sp>
      <p:pic>
        <p:nvPicPr>
          <p:cNvPr id="6" name="Picture 2" descr="Image result for campus area network images">
            <a:extLst>
              <a:ext uri="{FF2B5EF4-FFF2-40B4-BE49-F238E27FC236}">
                <a16:creationId xmlns:a16="http://schemas.microsoft.com/office/drawing/2014/main" id="{A4DE2C23-9E3D-4C2D-9743-8B95A3542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77373"/>
            <a:ext cx="3581400" cy="34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80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3">
            <a:extLst>
              <a:ext uri="{FF2B5EF4-FFF2-40B4-BE49-F238E27FC236}">
                <a16:creationId xmlns:a16="http://schemas.microsoft.com/office/drawing/2014/main" id="{CB71EBAE-0BA4-4983-9F0B-10E13A1C3BEA}"/>
              </a:ext>
            </a:extLst>
          </p:cNvPr>
          <p:cNvSpPr>
            <a:spLocks noGrp="1" noChangeArrowheads="1"/>
          </p:cNvSpPr>
          <p:nvPr>
            <p:ph idx="1"/>
          </p:nvPr>
        </p:nvSpPr>
        <p:spPr/>
        <p:txBody>
          <a:bodyPr/>
          <a:lstStyle/>
          <a:p>
            <a:r>
              <a:rPr lang="en-US" altLang="zh-TW" dirty="0"/>
              <a:t>Goal: allow host to dynamically obtain its IP address from network server when it joins network</a:t>
            </a:r>
          </a:p>
          <a:p>
            <a:pPr lvl="1"/>
            <a:r>
              <a:rPr lang="en-US" altLang="zh-TW" dirty="0"/>
              <a:t>can renew its lease on address in use</a:t>
            </a:r>
          </a:p>
          <a:p>
            <a:pPr lvl="1"/>
            <a:r>
              <a:rPr lang="en-US" altLang="zh-TW" dirty="0"/>
              <a:t>allows reuse of addresses (only hold address while connected/“on”)</a:t>
            </a:r>
          </a:p>
          <a:p>
            <a:pPr lvl="1"/>
            <a:r>
              <a:rPr lang="en-US" altLang="zh-TW" dirty="0"/>
              <a:t>support for mobile users who want to join network (more shortly)</a:t>
            </a:r>
          </a:p>
          <a:p>
            <a:r>
              <a:rPr lang="en-US" altLang="zh-TW" dirty="0"/>
              <a:t>DHCP overview:</a:t>
            </a:r>
          </a:p>
          <a:p>
            <a:pPr lvl="1"/>
            <a:r>
              <a:rPr lang="en-US" altLang="zh-TW" dirty="0"/>
              <a:t>host broadcasts “DHCP discover” msg [optional]</a:t>
            </a:r>
          </a:p>
          <a:p>
            <a:pPr lvl="1"/>
            <a:r>
              <a:rPr lang="en-US" altLang="zh-TW" dirty="0"/>
              <a:t>DHCP server responds with “DHCP offer” msg [optional]</a:t>
            </a:r>
          </a:p>
          <a:p>
            <a:pPr lvl="1"/>
            <a:r>
              <a:rPr lang="en-US" altLang="zh-TW" dirty="0"/>
              <a:t>host requests IP address: “DHCP request” msg</a:t>
            </a:r>
          </a:p>
          <a:p>
            <a:pPr lvl="1"/>
            <a:r>
              <a:rPr lang="en-US" altLang="zh-TW" dirty="0"/>
              <a:t>DHCP server sends address: “DHCP ack” msg </a:t>
            </a:r>
          </a:p>
          <a:p>
            <a:endParaRPr lang="en-US" altLang="zh-TW" dirty="0"/>
          </a:p>
        </p:txBody>
      </p:sp>
      <p:sp>
        <p:nvSpPr>
          <p:cNvPr id="46085" name="Rectangle 2">
            <a:extLst>
              <a:ext uri="{FF2B5EF4-FFF2-40B4-BE49-F238E27FC236}">
                <a16:creationId xmlns:a16="http://schemas.microsoft.com/office/drawing/2014/main" id="{4CC13286-0335-4156-A1DA-0553DF447321}"/>
              </a:ext>
            </a:extLst>
          </p:cNvPr>
          <p:cNvSpPr>
            <a:spLocks noGrp="1" noChangeArrowheads="1"/>
          </p:cNvSpPr>
          <p:nvPr>
            <p:ph type="title"/>
          </p:nvPr>
        </p:nvSpPr>
        <p:spPr/>
        <p:txBody>
          <a:bodyPr>
            <a:normAutofit/>
          </a:bodyPr>
          <a:lstStyle/>
          <a:p>
            <a:r>
              <a:rPr lang="en-US" altLang="zh-TW"/>
              <a:t>DHCP: Dynamic Host Configuration Protocol</a:t>
            </a:r>
          </a:p>
        </p:txBody>
      </p:sp>
      <p:sp>
        <p:nvSpPr>
          <p:cNvPr id="46082" name="Footer Placeholder 4">
            <a:extLst>
              <a:ext uri="{FF2B5EF4-FFF2-40B4-BE49-F238E27FC236}">
                <a16:creationId xmlns:a16="http://schemas.microsoft.com/office/drawing/2014/main" id="{F07A3F5B-5724-4FCC-B458-DB740B651745}"/>
              </a:ext>
            </a:extLst>
          </p:cNvPr>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latin typeface="Tahoma" panose="020B0604030504040204" pitchFamily="34" charset="0"/>
              <a:ea typeface="新細明體" panose="02020500000000000000" pitchFamily="18"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EAA8ECBE-3CD5-4E45-BB95-4EE512244F0D}"/>
              </a:ext>
            </a:extLst>
          </p:cNvPr>
          <p:cNvSpPr>
            <a:spLocks noGrp="1" noChangeArrowheads="1"/>
          </p:cNvSpPr>
          <p:nvPr>
            <p:ph type="title"/>
          </p:nvPr>
        </p:nvSpPr>
        <p:spPr/>
        <p:txBody>
          <a:bodyPr/>
          <a:lstStyle/>
          <a:p>
            <a:r>
              <a:rPr lang="en-US" altLang="zh-TW"/>
              <a:t>DHCP client-server scenario</a:t>
            </a:r>
          </a:p>
        </p:txBody>
      </p:sp>
      <p:sp>
        <p:nvSpPr>
          <p:cNvPr id="47106" name="Footer Placeholder 4">
            <a:extLst>
              <a:ext uri="{FF2B5EF4-FFF2-40B4-BE49-F238E27FC236}">
                <a16:creationId xmlns:a16="http://schemas.microsoft.com/office/drawing/2014/main" id="{BCEBFBB1-35CA-402C-B616-635C6EB03002}"/>
              </a:ext>
            </a:extLst>
          </p:cNvPr>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a:latin typeface="Tahoma" panose="020B0604030504040204" pitchFamily="34" charset="0"/>
              <a:ea typeface="新細明體" panose="02020500000000000000" pitchFamily="18" charset="-120"/>
            </a:endParaRPr>
          </a:p>
        </p:txBody>
      </p:sp>
      <p:sp>
        <p:nvSpPr>
          <p:cNvPr id="47107" name="Slide Number Placeholder 5">
            <a:extLst>
              <a:ext uri="{FF2B5EF4-FFF2-40B4-BE49-F238E27FC236}">
                <a16:creationId xmlns:a16="http://schemas.microsoft.com/office/drawing/2014/main" id="{00DC217C-31C6-4246-8F77-12B89CAE188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t>4-</a:t>
            </a:r>
            <a:fld id="{25DFC0D5-4704-4870-9E45-2DCAD5B3D6DF}" type="slidenum">
              <a:rPr lang="en-US" altLang="zh-TW" smtClean="0"/>
              <a:pPr/>
              <a:t>71</a:t>
            </a:fld>
            <a:endParaRPr lang="en-US" altLang="zh-TW"/>
          </a:p>
        </p:txBody>
      </p:sp>
      <p:sp>
        <p:nvSpPr>
          <p:cNvPr id="47109" name="Rectangle 3">
            <a:extLst>
              <a:ext uri="{FF2B5EF4-FFF2-40B4-BE49-F238E27FC236}">
                <a16:creationId xmlns:a16="http://schemas.microsoft.com/office/drawing/2014/main" id="{003ADC1B-873F-469C-A2CD-F683F417BE27}"/>
              </a:ext>
            </a:extLst>
          </p:cNvPr>
          <p:cNvSpPr>
            <a:spLocks noChangeArrowheads="1"/>
          </p:cNvSpPr>
          <p:nvPr/>
        </p:nvSpPr>
        <p:spPr bwMode="auto">
          <a:xfrm>
            <a:off x="2408238" y="6037263"/>
            <a:ext cx="4978400" cy="319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10" name="Rectangle 63">
            <a:extLst>
              <a:ext uri="{FF2B5EF4-FFF2-40B4-BE49-F238E27FC236}">
                <a16:creationId xmlns:a16="http://schemas.microsoft.com/office/drawing/2014/main" id="{5D36284B-74AB-4F69-A556-35FBB27B9793}"/>
              </a:ext>
            </a:extLst>
          </p:cNvPr>
          <p:cNvSpPr>
            <a:spLocks noChangeArrowheads="1"/>
          </p:cNvSpPr>
          <p:nvPr/>
        </p:nvSpPr>
        <p:spPr bwMode="auto">
          <a:xfrm>
            <a:off x="6210300" y="6770688"/>
            <a:ext cx="857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2700">
                <a:solidFill>
                  <a:srgbClr val="000000"/>
                </a:solidFill>
                <a:latin typeface="Times New Roman" panose="02020603050405020304" pitchFamily="18" charset="0"/>
                <a:ea typeface="新細明體" panose="02020500000000000000" pitchFamily="18" charset="-120"/>
              </a:rPr>
              <a:t> </a:t>
            </a:r>
            <a:endParaRPr lang="en-US" altLang="zh-TW">
              <a:latin typeface="Comic Sans MS" panose="030F0702030302020204" pitchFamily="66" charset="0"/>
              <a:ea typeface="新細明體" panose="02020500000000000000" pitchFamily="18" charset="-120"/>
            </a:endParaRPr>
          </a:p>
        </p:txBody>
      </p:sp>
      <p:sp>
        <p:nvSpPr>
          <p:cNvPr id="47111" name="Text Box 97">
            <a:extLst>
              <a:ext uri="{FF2B5EF4-FFF2-40B4-BE49-F238E27FC236}">
                <a16:creationId xmlns:a16="http://schemas.microsoft.com/office/drawing/2014/main" id="{2AB53375-6A85-4F87-83E4-01D799F9FA94}"/>
              </a:ext>
            </a:extLst>
          </p:cNvPr>
          <p:cNvSpPr txBox="1">
            <a:spLocks noChangeArrowheads="1"/>
          </p:cNvSpPr>
          <p:nvPr/>
        </p:nvSpPr>
        <p:spPr bwMode="auto">
          <a:xfrm>
            <a:off x="869950" y="1903413"/>
            <a:ext cx="1314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i="1">
                <a:ea typeface="新細明體" panose="02020500000000000000" pitchFamily="18" charset="-120"/>
              </a:rPr>
              <a:t>223.1.1.0/24</a:t>
            </a:r>
          </a:p>
        </p:txBody>
      </p:sp>
      <p:sp>
        <p:nvSpPr>
          <p:cNvPr id="47112" name="Text Box 98">
            <a:extLst>
              <a:ext uri="{FF2B5EF4-FFF2-40B4-BE49-F238E27FC236}">
                <a16:creationId xmlns:a16="http://schemas.microsoft.com/office/drawing/2014/main" id="{6FB853B0-D97F-4EBE-B6F9-17108B406976}"/>
              </a:ext>
            </a:extLst>
          </p:cNvPr>
          <p:cNvSpPr txBox="1">
            <a:spLocks noChangeArrowheads="1"/>
          </p:cNvSpPr>
          <p:nvPr/>
        </p:nvSpPr>
        <p:spPr bwMode="auto">
          <a:xfrm>
            <a:off x="4348163" y="4398963"/>
            <a:ext cx="1314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i="1">
                <a:ea typeface="新細明體" panose="02020500000000000000" pitchFamily="18" charset="-120"/>
              </a:rPr>
              <a:t>223.1.2.0/24</a:t>
            </a:r>
          </a:p>
        </p:txBody>
      </p:sp>
      <p:sp>
        <p:nvSpPr>
          <p:cNvPr id="47113" name="Text Box 99">
            <a:extLst>
              <a:ext uri="{FF2B5EF4-FFF2-40B4-BE49-F238E27FC236}">
                <a16:creationId xmlns:a16="http://schemas.microsoft.com/office/drawing/2014/main" id="{E8F1145E-0EEB-495E-A071-DF2961DC4BFA}"/>
              </a:ext>
            </a:extLst>
          </p:cNvPr>
          <p:cNvSpPr txBox="1">
            <a:spLocks noChangeArrowheads="1"/>
          </p:cNvSpPr>
          <p:nvPr/>
        </p:nvSpPr>
        <p:spPr bwMode="auto">
          <a:xfrm>
            <a:off x="2651125" y="5992813"/>
            <a:ext cx="1314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i="1">
                <a:ea typeface="新細明體" panose="02020500000000000000" pitchFamily="18" charset="-120"/>
              </a:rPr>
              <a:t>223.1.3.0/24</a:t>
            </a:r>
          </a:p>
        </p:txBody>
      </p:sp>
      <p:sp>
        <p:nvSpPr>
          <p:cNvPr id="47114" name="Rectangle 100">
            <a:extLst>
              <a:ext uri="{FF2B5EF4-FFF2-40B4-BE49-F238E27FC236}">
                <a16:creationId xmlns:a16="http://schemas.microsoft.com/office/drawing/2014/main" id="{306441A7-7B85-46C2-BA1F-34F5BA0C6124}"/>
              </a:ext>
            </a:extLst>
          </p:cNvPr>
          <p:cNvSpPr>
            <a:spLocks noChangeArrowheads="1"/>
          </p:cNvSpPr>
          <p:nvPr/>
        </p:nvSpPr>
        <p:spPr bwMode="auto">
          <a:xfrm>
            <a:off x="1663700" y="4233863"/>
            <a:ext cx="847725" cy="18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15" name="Freeform 101">
            <a:extLst>
              <a:ext uri="{FF2B5EF4-FFF2-40B4-BE49-F238E27FC236}">
                <a16:creationId xmlns:a16="http://schemas.microsoft.com/office/drawing/2014/main" id="{CB50AAC3-BF3F-4317-9473-7D4839894B60}"/>
              </a:ext>
            </a:extLst>
          </p:cNvPr>
          <p:cNvSpPr>
            <a:spLocks/>
          </p:cNvSpPr>
          <p:nvPr/>
        </p:nvSpPr>
        <p:spPr bwMode="auto">
          <a:xfrm>
            <a:off x="1076325" y="2173288"/>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6" name="Freeform 102">
            <a:extLst>
              <a:ext uri="{FF2B5EF4-FFF2-40B4-BE49-F238E27FC236}">
                <a16:creationId xmlns:a16="http://schemas.microsoft.com/office/drawing/2014/main" id="{7AE4712A-CE5E-41FA-8E9C-943FEBF59295}"/>
              </a:ext>
            </a:extLst>
          </p:cNvPr>
          <p:cNvSpPr>
            <a:spLocks/>
          </p:cNvSpPr>
          <p:nvPr/>
        </p:nvSpPr>
        <p:spPr bwMode="auto">
          <a:xfrm>
            <a:off x="3603625" y="2482850"/>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7" name="Freeform 103">
            <a:extLst>
              <a:ext uri="{FF2B5EF4-FFF2-40B4-BE49-F238E27FC236}">
                <a16:creationId xmlns:a16="http://schemas.microsoft.com/office/drawing/2014/main" id="{3A72F9EF-CD95-40C3-8DB9-F48A3F9B1CA9}"/>
              </a:ext>
            </a:extLst>
          </p:cNvPr>
          <p:cNvSpPr>
            <a:spLocks/>
          </p:cNvSpPr>
          <p:nvPr/>
        </p:nvSpPr>
        <p:spPr bwMode="auto">
          <a:xfrm>
            <a:off x="2276475" y="3916363"/>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8" name="Line 104">
            <a:extLst>
              <a:ext uri="{FF2B5EF4-FFF2-40B4-BE49-F238E27FC236}">
                <a16:creationId xmlns:a16="http://schemas.microsoft.com/office/drawing/2014/main" id="{33024993-D885-456D-A86F-8E6415E6818D}"/>
              </a:ext>
            </a:extLst>
          </p:cNvPr>
          <p:cNvSpPr>
            <a:spLocks noChangeShapeType="1"/>
          </p:cNvSpPr>
          <p:nvPr/>
        </p:nvSpPr>
        <p:spPr bwMode="auto">
          <a:xfrm>
            <a:off x="1714500" y="2695575"/>
            <a:ext cx="277813"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9" name="Line 105">
            <a:extLst>
              <a:ext uri="{FF2B5EF4-FFF2-40B4-BE49-F238E27FC236}">
                <a16:creationId xmlns:a16="http://schemas.microsoft.com/office/drawing/2014/main" id="{37A7D200-725C-4B8A-9486-F3ADB9E5DF48}"/>
              </a:ext>
            </a:extLst>
          </p:cNvPr>
          <p:cNvSpPr>
            <a:spLocks noChangeShapeType="1"/>
          </p:cNvSpPr>
          <p:nvPr/>
        </p:nvSpPr>
        <p:spPr bwMode="auto">
          <a:xfrm flipH="1">
            <a:off x="2005013" y="2681288"/>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0" name="Line 106">
            <a:extLst>
              <a:ext uri="{FF2B5EF4-FFF2-40B4-BE49-F238E27FC236}">
                <a16:creationId xmlns:a16="http://schemas.microsoft.com/office/drawing/2014/main" id="{65AB6BFB-6D62-4CB3-A269-69BEB3A9B28B}"/>
              </a:ext>
            </a:extLst>
          </p:cNvPr>
          <p:cNvSpPr>
            <a:spLocks noChangeShapeType="1"/>
          </p:cNvSpPr>
          <p:nvPr/>
        </p:nvSpPr>
        <p:spPr bwMode="auto">
          <a:xfrm flipV="1">
            <a:off x="1714500" y="3340100"/>
            <a:ext cx="277813"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1" name="Line 107">
            <a:extLst>
              <a:ext uri="{FF2B5EF4-FFF2-40B4-BE49-F238E27FC236}">
                <a16:creationId xmlns:a16="http://schemas.microsoft.com/office/drawing/2014/main" id="{9CAA787E-7042-47CC-B3C5-6B333B4FE4D7}"/>
              </a:ext>
            </a:extLst>
          </p:cNvPr>
          <p:cNvSpPr>
            <a:spLocks noChangeShapeType="1"/>
          </p:cNvSpPr>
          <p:nvPr/>
        </p:nvSpPr>
        <p:spPr bwMode="auto">
          <a:xfrm>
            <a:off x="1724025" y="3967163"/>
            <a:ext cx="27305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2" name="Line 108">
            <a:extLst>
              <a:ext uri="{FF2B5EF4-FFF2-40B4-BE49-F238E27FC236}">
                <a16:creationId xmlns:a16="http://schemas.microsoft.com/office/drawing/2014/main" id="{26AEB09C-31C2-4AFE-86FE-E9FF525E8695}"/>
              </a:ext>
            </a:extLst>
          </p:cNvPr>
          <p:cNvSpPr>
            <a:spLocks noChangeShapeType="1"/>
          </p:cNvSpPr>
          <p:nvPr/>
        </p:nvSpPr>
        <p:spPr bwMode="auto">
          <a:xfrm>
            <a:off x="2005013" y="3538538"/>
            <a:ext cx="10350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3" name="Text Box 109">
            <a:extLst>
              <a:ext uri="{FF2B5EF4-FFF2-40B4-BE49-F238E27FC236}">
                <a16:creationId xmlns:a16="http://schemas.microsoft.com/office/drawing/2014/main" id="{C15B02E5-0FC4-4753-B930-4BEAC9834954}"/>
              </a:ext>
            </a:extLst>
          </p:cNvPr>
          <p:cNvSpPr txBox="1">
            <a:spLocks noChangeArrowheads="1"/>
          </p:cNvSpPr>
          <p:nvPr/>
        </p:nvSpPr>
        <p:spPr bwMode="auto">
          <a:xfrm>
            <a:off x="1673225" y="23701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223.1.1.1</a:t>
            </a:r>
            <a:endParaRPr lang="en-US" altLang="zh-TW">
              <a:latin typeface="Comic Sans MS" panose="030F0702030302020204" pitchFamily="66" charset="0"/>
              <a:ea typeface="新細明體" panose="02020500000000000000" pitchFamily="18" charset="-120"/>
            </a:endParaRPr>
          </a:p>
        </p:txBody>
      </p:sp>
      <p:sp>
        <p:nvSpPr>
          <p:cNvPr id="47124" name="Text Box 111">
            <a:extLst>
              <a:ext uri="{FF2B5EF4-FFF2-40B4-BE49-F238E27FC236}">
                <a16:creationId xmlns:a16="http://schemas.microsoft.com/office/drawing/2014/main" id="{0DA81EB9-5770-4990-9324-780569E96B76}"/>
              </a:ext>
            </a:extLst>
          </p:cNvPr>
          <p:cNvSpPr txBox="1">
            <a:spLocks noChangeArrowheads="1"/>
          </p:cNvSpPr>
          <p:nvPr/>
        </p:nvSpPr>
        <p:spPr bwMode="auto">
          <a:xfrm>
            <a:off x="1558925" y="39957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223.1.1.3</a:t>
            </a:r>
            <a:endParaRPr lang="en-US" altLang="zh-TW">
              <a:latin typeface="Comic Sans MS" panose="030F0702030302020204" pitchFamily="66" charset="0"/>
              <a:ea typeface="新細明體" panose="02020500000000000000" pitchFamily="18" charset="-120"/>
            </a:endParaRPr>
          </a:p>
        </p:txBody>
      </p:sp>
      <p:sp>
        <p:nvSpPr>
          <p:cNvPr id="47125" name="Text Box 112">
            <a:extLst>
              <a:ext uri="{FF2B5EF4-FFF2-40B4-BE49-F238E27FC236}">
                <a16:creationId xmlns:a16="http://schemas.microsoft.com/office/drawing/2014/main" id="{06AE107D-4518-4564-9958-851E1CE9ED13}"/>
              </a:ext>
            </a:extLst>
          </p:cNvPr>
          <p:cNvSpPr txBox="1">
            <a:spLocks noChangeArrowheads="1"/>
          </p:cNvSpPr>
          <p:nvPr/>
        </p:nvSpPr>
        <p:spPr bwMode="auto">
          <a:xfrm>
            <a:off x="2305050" y="323532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223.1.1.4</a:t>
            </a:r>
            <a:endParaRPr lang="en-US" altLang="zh-TW">
              <a:latin typeface="Comic Sans MS" panose="030F0702030302020204" pitchFamily="66" charset="0"/>
              <a:ea typeface="新細明體" panose="02020500000000000000" pitchFamily="18" charset="-120"/>
            </a:endParaRPr>
          </a:p>
        </p:txBody>
      </p:sp>
      <p:sp>
        <p:nvSpPr>
          <p:cNvPr id="47126" name="Line 113">
            <a:extLst>
              <a:ext uri="{FF2B5EF4-FFF2-40B4-BE49-F238E27FC236}">
                <a16:creationId xmlns:a16="http://schemas.microsoft.com/office/drawing/2014/main" id="{279FDAA8-0BDA-4408-BEEE-500C7347115A}"/>
              </a:ext>
            </a:extLst>
          </p:cNvPr>
          <p:cNvSpPr>
            <a:spLocks noChangeShapeType="1"/>
          </p:cNvSpPr>
          <p:nvPr/>
        </p:nvSpPr>
        <p:spPr bwMode="auto">
          <a:xfrm>
            <a:off x="3552825" y="3548063"/>
            <a:ext cx="10160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7" name="Text Box 114">
            <a:extLst>
              <a:ext uri="{FF2B5EF4-FFF2-40B4-BE49-F238E27FC236}">
                <a16:creationId xmlns:a16="http://schemas.microsoft.com/office/drawing/2014/main" id="{902B6DFF-AD76-4E3C-ADD8-F80AC5C95DD3}"/>
              </a:ext>
            </a:extLst>
          </p:cNvPr>
          <p:cNvSpPr txBox="1">
            <a:spLocks noChangeArrowheads="1"/>
          </p:cNvSpPr>
          <p:nvPr/>
        </p:nvSpPr>
        <p:spPr bwMode="auto">
          <a:xfrm>
            <a:off x="3425825" y="3236913"/>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223.1.2.9</a:t>
            </a:r>
            <a:endParaRPr lang="en-US" altLang="zh-TW">
              <a:latin typeface="Comic Sans MS" panose="030F0702030302020204" pitchFamily="66" charset="0"/>
              <a:ea typeface="新細明體" panose="02020500000000000000" pitchFamily="18" charset="-120"/>
            </a:endParaRPr>
          </a:p>
        </p:txBody>
      </p:sp>
      <p:sp>
        <p:nvSpPr>
          <p:cNvPr id="47128" name="Line 115">
            <a:extLst>
              <a:ext uri="{FF2B5EF4-FFF2-40B4-BE49-F238E27FC236}">
                <a16:creationId xmlns:a16="http://schemas.microsoft.com/office/drawing/2014/main" id="{63E6ED7D-A040-4BBE-88A2-DEE09B72DCF3}"/>
              </a:ext>
            </a:extLst>
          </p:cNvPr>
          <p:cNvSpPr>
            <a:spLocks noChangeShapeType="1"/>
          </p:cNvSpPr>
          <p:nvPr/>
        </p:nvSpPr>
        <p:spPr bwMode="auto">
          <a:xfrm flipH="1">
            <a:off x="4576763" y="2852738"/>
            <a:ext cx="0" cy="129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9" name="Line 116">
            <a:extLst>
              <a:ext uri="{FF2B5EF4-FFF2-40B4-BE49-F238E27FC236}">
                <a16:creationId xmlns:a16="http://schemas.microsoft.com/office/drawing/2014/main" id="{2D34C13F-685C-4207-886A-D5C3A813B7B0}"/>
              </a:ext>
            </a:extLst>
          </p:cNvPr>
          <p:cNvSpPr>
            <a:spLocks noChangeShapeType="1"/>
          </p:cNvSpPr>
          <p:nvPr/>
        </p:nvSpPr>
        <p:spPr bwMode="auto">
          <a:xfrm>
            <a:off x="4576763" y="2857500"/>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0" name="Line 117">
            <a:extLst>
              <a:ext uri="{FF2B5EF4-FFF2-40B4-BE49-F238E27FC236}">
                <a16:creationId xmlns:a16="http://schemas.microsoft.com/office/drawing/2014/main" id="{ECAE0B3C-E8F5-46C7-B27E-D1650F58952E}"/>
              </a:ext>
            </a:extLst>
          </p:cNvPr>
          <p:cNvSpPr>
            <a:spLocks noChangeShapeType="1"/>
          </p:cNvSpPr>
          <p:nvPr/>
        </p:nvSpPr>
        <p:spPr bwMode="auto">
          <a:xfrm>
            <a:off x="4576763" y="4129088"/>
            <a:ext cx="2349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1" name="Line 120">
            <a:extLst>
              <a:ext uri="{FF2B5EF4-FFF2-40B4-BE49-F238E27FC236}">
                <a16:creationId xmlns:a16="http://schemas.microsoft.com/office/drawing/2014/main" id="{37440E00-66F9-4C2B-A1E3-FB414940337E}"/>
              </a:ext>
            </a:extLst>
          </p:cNvPr>
          <p:cNvSpPr>
            <a:spLocks noChangeShapeType="1"/>
          </p:cNvSpPr>
          <p:nvPr/>
        </p:nvSpPr>
        <p:spPr bwMode="auto">
          <a:xfrm flipH="1">
            <a:off x="3314700" y="3886200"/>
            <a:ext cx="0" cy="12906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2" name="Line 121">
            <a:extLst>
              <a:ext uri="{FF2B5EF4-FFF2-40B4-BE49-F238E27FC236}">
                <a16:creationId xmlns:a16="http://schemas.microsoft.com/office/drawing/2014/main" id="{9E78C089-A593-4786-A132-082D913F2831}"/>
              </a:ext>
            </a:extLst>
          </p:cNvPr>
          <p:cNvSpPr>
            <a:spLocks noChangeShapeType="1"/>
          </p:cNvSpPr>
          <p:nvPr/>
        </p:nvSpPr>
        <p:spPr bwMode="auto">
          <a:xfrm flipH="1">
            <a:off x="2705100" y="5167313"/>
            <a:ext cx="11858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3" name="Line 122">
            <a:extLst>
              <a:ext uri="{FF2B5EF4-FFF2-40B4-BE49-F238E27FC236}">
                <a16:creationId xmlns:a16="http://schemas.microsoft.com/office/drawing/2014/main" id="{20003D0E-7306-48DD-85E8-757CA4558E6E}"/>
              </a:ext>
            </a:extLst>
          </p:cNvPr>
          <p:cNvSpPr>
            <a:spLocks noChangeShapeType="1"/>
          </p:cNvSpPr>
          <p:nvPr/>
        </p:nvSpPr>
        <p:spPr bwMode="auto">
          <a:xfrm flipH="1" flipV="1">
            <a:off x="2701925" y="5159375"/>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4" name="Line 123">
            <a:extLst>
              <a:ext uri="{FF2B5EF4-FFF2-40B4-BE49-F238E27FC236}">
                <a16:creationId xmlns:a16="http://schemas.microsoft.com/office/drawing/2014/main" id="{B42935D8-7CDA-472A-961C-4CF2DD5A1108}"/>
              </a:ext>
            </a:extLst>
          </p:cNvPr>
          <p:cNvSpPr>
            <a:spLocks noChangeShapeType="1"/>
          </p:cNvSpPr>
          <p:nvPr/>
        </p:nvSpPr>
        <p:spPr bwMode="auto">
          <a:xfrm flipH="1" flipV="1">
            <a:off x="3878263" y="5164138"/>
            <a:ext cx="3175" cy="241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5" name="Text Box 124">
            <a:extLst>
              <a:ext uri="{FF2B5EF4-FFF2-40B4-BE49-F238E27FC236}">
                <a16:creationId xmlns:a16="http://schemas.microsoft.com/office/drawing/2014/main" id="{D24099A7-824B-4218-99E2-C5DBDF39BEB0}"/>
              </a:ext>
            </a:extLst>
          </p:cNvPr>
          <p:cNvSpPr txBox="1">
            <a:spLocks noChangeArrowheads="1"/>
          </p:cNvSpPr>
          <p:nvPr/>
        </p:nvSpPr>
        <p:spPr bwMode="auto">
          <a:xfrm>
            <a:off x="3849688" y="504190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a:t>
            </a:r>
            <a:endParaRPr lang="en-US" altLang="zh-TW">
              <a:latin typeface="Comic Sans MS" panose="030F0702030302020204" pitchFamily="66" charset="0"/>
              <a:ea typeface="新細明體" panose="02020500000000000000" pitchFamily="18" charset="-120"/>
            </a:endParaRPr>
          </a:p>
        </p:txBody>
      </p:sp>
      <p:sp>
        <p:nvSpPr>
          <p:cNvPr id="47136" name="Text Box 127">
            <a:extLst>
              <a:ext uri="{FF2B5EF4-FFF2-40B4-BE49-F238E27FC236}">
                <a16:creationId xmlns:a16="http://schemas.microsoft.com/office/drawing/2014/main" id="{29A8AEF8-C4C8-47ED-872D-306574531482}"/>
              </a:ext>
            </a:extLst>
          </p:cNvPr>
          <p:cNvSpPr txBox="1">
            <a:spLocks noChangeArrowheads="1"/>
          </p:cNvSpPr>
          <p:nvPr/>
        </p:nvSpPr>
        <p:spPr bwMode="auto">
          <a:xfrm>
            <a:off x="1679575" y="5137150"/>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223.1.3.1</a:t>
            </a:r>
            <a:endParaRPr lang="en-US" altLang="zh-TW">
              <a:latin typeface="Comic Sans MS" panose="030F0702030302020204" pitchFamily="66" charset="0"/>
              <a:ea typeface="新細明體" panose="02020500000000000000" pitchFamily="18" charset="-120"/>
            </a:endParaRPr>
          </a:p>
        </p:txBody>
      </p:sp>
      <p:grpSp>
        <p:nvGrpSpPr>
          <p:cNvPr id="47137" name="Group 129">
            <a:extLst>
              <a:ext uri="{FF2B5EF4-FFF2-40B4-BE49-F238E27FC236}">
                <a16:creationId xmlns:a16="http://schemas.microsoft.com/office/drawing/2014/main" id="{B75BE299-0872-4115-B9D7-8E02B5E36BF1}"/>
              </a:ext>
            </a:extLst>
          </p:cNvPr>
          <p:cNvGrpSpPr>
            <a:grpSpLocks/>
          </p:cNvGrpSpPr>
          <p:nvPr/>
        </p:nvGrpSpPr>
        <p:grpSpPr bwMode="auto">
          <a:xfrm>
            <a:off x="1071563" y="2397125"/>
            <a:ext cx="641350" cy="558800"/>
            <a:chOff x="-44" y="1473"/>
            <a:chExt cx="981" cy="1105"/>
          </a:xfrm>
        </p:grpSpPr>
        <p:pic>
          <p:nvPicPr>
            <p:cNvPr id="47235" name="Picture 130" descr="desktop_computer_stylized_medium">
              <a:extLst>
                <a:ext uri="{FF2B5EF4-FFF2-40B4-BE49-F238E27FC236}">
                  <a16:creationId xmlns:a16="http://schemas.microsoft.com/office/drawing/2014/main" id="{EFFBB907-6F0D-4150-BF56-C5FC90763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6" name="Freeform 131">
              <a:extLst>
                <a:ext uri="{FF2B5EF4-FFF2-40B4-BE49-F238E27FC236}">
                  <a16:creationId xmlns:a16="http://schemas.microsoft.com/office/drawing/2014/main" id="{5C48565D-0B21-473D-A558-5BE1818B5C96}"/>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38" name="Group 132">
            <a:extLst>
              <a:ext uri="{FF2B5EF4-FFF2-40B4-BE49-F238E27FC236}">
                <a16:creationId xmlns:a16="http://schemas.microsoft.com/office/drawing/2014/main" id="{07C57E28-17B4-457B-B5ED-29CBF6F4D176}"/>
              </a:ext>
            </a:extLst>
          </p:cNvPr>
          <p:cNvGrpSpPr>
            <a:grpSpLocks/>
          </p:cNvGrpSpPr>
          <p:nvPr/>
        </p:nvGrpSpPr>
        <p:grpSpPr bwMode="auto">
          <a:xfrm>
            <a:off x="1066800" y="3006725"/>
            <a:ext cx="641350" cy="558800"/>
            <a:chOff x="-44" y="1473"/>
            <a:chExt cx="981" cy="1105"/>
          </a:xfrm>
        </p:grpSpPr>
        <p:pic>
          <p:nvPicPr>
            <p:cNvPr id="47233" name="Picture 133" descr="desktop_computer_stylized_medium">
              <a:extLst>
                <a:ext uri="{FF2B5EF4-FFF2-40B4-BE49-F238E27FC236}">
                  <a16:creationId xmlns:a16="http://schemas.microsoft.com/office/drawing/2014/main" id="{915A19C7-33A1-472F-A2EE-6EC46E126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4" name="Freeform 134">
              <a:extLst>
                <a:ext uri="{FF2B5EF4-FFF2-40B4-BE49-F238E27FC236}">
                  <a16:creationId xmlns:a16="http://schemas.microsoft.com/office/drawing/2014/main" id="{B96B43E7-A8E1-4443-AB05-78C19921392A}"/>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39" name="Group 135">
            <a:extLst>
              <a:ext uri="{FF2B5EF4-FFF2-40B4-BE49-F238E27FC236}">
                <a16:creationId xmlns:a16="http://schemas.microsoft.com/office/drawing/2014/main" id="{80A680B7-4037-46AF-80E3-48B940EC96FA}"/>
              </a:ext>
            </a:extLst>
          </p:cNvPr>
          <p:cNvGrpSpPr>
            <a:grpSpLocks/>
          </p:cNvGrpSpPr>
          <p:nvPr/>
        </p:nvGrpSpPr>
        <p:grpSpPr bwMode="auto">
          <a:xfrm>
            <a:off x="1095375" y="3616325"/>
            <a:ext cx="641350" cy="558800"/>
            <a:chOff x="-44" y="1473"/>
            <a:chExt cx="981" cy="1105"/>
          </a:xfrm>
        </p:grpSpPr>
        <p:pic>
          <p:nvPicPr>
            <p:cNvPr id="47231" name="Picture 136" descr="desktop_computer_stylized_medium">
              <a:extLst>
                <a:ext uri="{FF2B5EF4-FFF2-40B4-BE49-F238E27FC236}">
                  <a16:creationId xmlns:a16="http://schemas.microsoft.com/office/drawing/2014/main" id="{8BADABB6-97BE-4FE6-B86A-FD63DDBC7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2" name="Freeform 137">
              <a:extLst>
                <a:ext uri="{FF2B5EF4-FFF2-40B4-BE49-F238E27FC236}">
                  <a16:creationId xmlns:a16="http://schemas.microsoft.com/office/drawing/2014/main" id="{EC1551D0-91C5-4962-815C-5B580FC18E69}"/>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40" name="Group 138">
            <a:extLst>
              <a:ext uri="{FF2B5EF4-FFF2-40B4-BE49-F238E27FC236}">
                <a16:creationId xmlns:a16="http://schemas.microsoft.com/office/drawing/2014/main" id="{B78A781F-640B-4E4B-9D9D-1F356915F9FE}"/>
              </a:ext>
            </a:extLst>
          </p:cNvPr>
          <p:cNvGrpSpPr>
            <a:grpSpLocks/>
          </p:cNvGrpSpPr>
          <p:nvPr/>
        </p:nvGrpSpPr>
        <p:grpSpPr bwMode="auto">
          <a:xfrm flipH="1">
            <a:off x="4803775" y="2565400"/>
            <a:ext cx="641350" cy="558800"/>
            <a:chOff x="-44" y="1473"/>
            <a:chExt cx="981" cy="1105"/>
          </a:xfrm>
        </p:grpSpPr>
        <p:pic>
          <p:nvPicPr>
            <p:cNvPr id="47229" name="Picture 139" descr="desktop_computer_stylized_medium">
              <a:extLst>
                <a:ext uri="{FF2B5EF4-FFF2-40B4-BE49-F238E27FC236}">
                  <a16:creationId xmlns:a16="http://schemas.microsoft.com/office/drawing/2014/main" id="{328F3DE3-67A1-441C-8A1D-C34364C43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0" name="Freeform 140">
              <a:extLst>
                <a:ext uri="{FF2B5EF4-FFF2-40B4-BE49-F238E27FC236}">
                  <a16:creationId xmlns:a16="http://schemas.microsoft.com/office/drawing/2014/main" id="{13F2090D-212E-45F3-8F63-B547182E85A3}"/>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41" name="Group 141">
            <a:extLst>
              <a:ext uri="{FF2B5EF4-FFF2-40B4-BE49-F238E27FC236}">
                <a16:creationId xmlns:a16="http://schemas.microsoft.com/office/drawing/2014/main" id="{64506448-F3B4-4279-9945-D5B6B6307D09}"/>
              </a:ext>
            </a:extLst>
          </p:cNvPr>
          <p:cNvGrpSpPr>
            <a:grpSpLocks/>
          </p:cNvGrpSpPr>
          <p:nvPr/>
        </p:nvGrpSpPr>
        <p:grpSpPr bwMode="auto">
          <a:xfrm flipH="1">
            <a:off x="4878388" y="3844925"/>
            <a:ext cx="641350" cy="558800"/>
            <a:chOff x="-44" y="1473"/>
            <a:chExt cx="981" cy="1105"/>
          </a:xfrm>
        </p:grpSpPr>
        <p:pic>
          <p:nvPicPr>
            <p:cNvPr id="47227" name="Picture 142" descr="desktop_computer_stylized_medium">
              <a:extLst>
                <a:ext uri="{FF2B5EF4-FFF2-40B4-BE49-F238E27FC236}">
                  <a16:creationId xmlns:a16="http://schemas.microsoft.com/office/drawing/2014/main" id="{23C42D64-9A59-40F7-AA7D-1080044E3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8" name="Freeform 143">
              <a:extLst>
                <a:ext uri="{FF2B5EF4-FFF2-40B4-BE49-F238E27FC236}">
                  <a16:creationId xmlns:a16="http://schemas.microsoft.com/office/drawing/2014/main" id="{114BDF12-6DDB-4F42-A7AB-C5043124A2ED}"/>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42" name="Group 144">
            <a:extLst>
              <a:ext uri="{FF2B5EF4-FFF2-40B4-BE49-F238E27FC236}">
                <a16:creationId xmlns:a16="http://schemas.microsoft.com/office/drawing/2014/main" id="{BAD66DD7-1A53-40C8-8F67-DFC0CCD76B18}"/>
              </a:ext>
            </a:extLst>
          </p:cNvPr>
          <p:cNvGrpSpPr>
            <a:grpSpLocks/>
          </p:cNvGrpSpPr>
          <p:nvPr/>
        </p:nvGrpSpPr>
        <p:grpSpPr bwMode="auto">
          <a:xfrm flipH="1">
            <a:off x="3670300" y="5368925"/>
            <a:ext cx="641350" cy="558800"/>
            <a:chOff x="-44" y="1473"/>
            <a:chExt cx="981" cy="1105"/>
          </a:xfrm>
        </p:grpSpPr>
        <p:pic>
          <p:nvPicPr>
            <p:cNvPr id="47225" name="Picture 145" descr="desktop_computer_stylized_medium">
              <a:extLst>
                <a:ext uri="{FF2B5EF4-FFF2-40B4-BE49-F238E27FC236}">
                  <a16:creationId xmlns:a16="http://schemas.microsoft.com/office/drawing/2014/main" id="{BE2550A6-6BF2-482F-ACB3-C164295C4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6" name="Freeform 146">
              <a:extLst>
                <a:ext uri="{FF2B5EF4-FFF2-40B4-BE49-F238E27FC236}">
                  <a16:creationId xmlns:a16="http://schemas.microsoft.com/office/drawing/2014/main" id="{070F8ED9-76D3-4F5F-BC5D-304804101E98}"/>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43" name="Group 147">
            <a:extLst>
              <a:ext uri="{FF2B5EF4-FFF2-40B4-BE49-F238E27FC236}">
                <a16:creationId xmlns:a16="http://schemas.microsoft.com/office/drawing/2014/main" id="{47A04EF1-F578-4E76-B162-1578C80DCD74}"/>
              </a:ext>
            </a:extLst>
          </p:cNvPr>
          <p:cNvGrpSpPr>
            <a:grpSpLocks/>
          </p:cNvGrpSpPr>
          <p:nvPr/>
        </p:nvGrpSpPr>
        <p:grpSpPr bwMode="auto">
          <a:xfrm flipH="1">
            <a:off x="2506663" y="5410200"/>
            <a:ext cx="641350" cy="558800"/>
            <a:chOff x="-44" y="1473"/>
            <a:chExt cx="981" cy="1105"/>
          </a:xfrm>
        </p:grpSpPr>
        <p:pic>
          <p:nvPicPr>
            <p:cNvPr id="47223" name="Picture 148" descr="desktop_computer_stylized_medium">
              <a:extLst>
                <a:ext uri="{FF2B5EF4-FFF2-40B4-BE49-F238E27FC236}">
                  <a16:creationId xmlns:a16="http://schemas.microsoft.com/office/drawing/2014/main" id="{7FF90A8A-E0E8-4F74-A0E7-68573BCEB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4" name="Freeform 149">
              <a:extLst>
                <a:ext uri="{FF2B5EF4-FFF2-40B4-BE49-F238E27FC236}">
                  <a16:creationId xmlns:a16="http://schemas.microsoft.com/office/drawing/2014/main" id="{2CCC68D3-988F-40A1-A41D-832C2C3F8E1A}"/>
                </a:ext>
              </a:extLst>
            </p:cNvPr>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47144" name="Group 150">
            <a:extLst>
              <a:ext uri="{FF2B5EF4-FFF2-40B4-BE49-F238E27FC236}">
                <a16:creationId xmlns:a16="http://schemas.microsoft.com/office/drawing/2014/main" id="{B369EE31-40D9-4BDC-BBAC-CEDAED554000}"/>
              </a:ext>
            </a:extLst>
          </p:cNvPr>
          <p:cNvGrpSpPr>
            <a:grpSpLocks/>
          </p:cNvGrpSpPr>
          <p:nvPr/>
        </p:nvGrpSpPr>
        <p:grpSpPr bwMode="auto">
          <a:xfrm>
            <a:off x="2935288" y="3503613"/>
            <a:ext cx="698500" cy="355600"/>
            <a:chOff x="4396" y="1245"/>
            <a:chExt cx="672" cy="248"/>
          </a:xfrm>
        </p:grpSpPr>
        <p:sp>
          <p:nvSpPr>
            <p:cNvPr id="47215" name="Oval 407">
              <a:extLst>
                <a:ext uri="{FF2B5EF4-FFF2-40B4-BE49-F238E27FC236}">
                  <a16:creationId xmlns:a16="http://schemas.microsoft.com/office/drawing/2014/main" id="{EB1A9DC7-DEAD-46F9-B099-7C2318DAC4EC}"/>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sp>
          <p:nvSpPr>
            <p:cNvPr id="47216" name="Rectangle 410">
              <a:extLst>
                <a:ext uri="{FF2B5EF4-FFF2-40B4-BE49-F238E27FC236}">
                  <a16:creationId xmlns:a16="http://schemas.microsoft.com/office/drawing/2014/main" id="{E7CDE76A-5D00-426E-837F-2E10B997560A}"/>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TW" altLang="zh-TW" sz="2400">
                <a:latin typeface="Times New Roman" panose="02020603050405020304" pitchFamily="18" charset="0"/>
                <a:cs typeface="Arial" panose="020B0604020202020204" pitchFamily="34" charset="0"/>
              </a:endParaRPr>
            </a:p>
          </p:txBody>
        </p:sp>
        <p:sp>
          <p:nvSpPr>
            <p:cNvPr id="47217" name="Oval 411">
              <a:extLst>
                <a:ext uri="{FF2B5EF4-FFF2-40B4-BE49-F238E27FC236}">
                  <a16:creationId xmlns:a16="http://schemas.microsoft.com/office/drawing/2014/main" id="{0AC16F7E-CC74-4659-B0E6-CC39E2340A8A}"/>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400">
                <a:latin typeface="Times New Roman" panose="02020603050405020304" pitchFamily="18" charset="0"/>
                <a:cs typeface="Arial" panose="020B0604020202020204" pitchFamily="34" charset="0"/>
              </a:endParaRPr>
            </a:p>
          </p:txBody>
        </p:sp>
        <p:grpSp>
          <p:nvGrpSpPr>
            <p:cNvPr id="47218" name="Group 154">
              <a:extLst>
                <a:ext uri="{FF2B5EF4-FFF2-40B4-BE49-F238E27FC236}">
                  <a16:creationId xmlns:a16="http://schemas.microsoft.com/office/drawing/2014/main" id="{00B3502A-34A6-4605-959A-83F8FF52D807}"/>
                </a:ext>
              </a:extLst>
            </p:cNvPr>
            <p:cNvGrpSpPr>
              <a:grpSpLocks/>
            </p:cNvGrpSpPr>
            <p:nvPr/>
          </p:nvGrpSpPr>
          <p:grpSpPr bwMode="auto">
            <a:xfrm>
              <a:off x="4530" y="1287"/>
              <a:ext cx="377" cy="75"/>
              <a:chOff x="2468" y="1332"/>
              <a:chExt cx="310" cy="60"/>
            </a:xfrm>
          </p:grpSpPr>
          <p:sp>
            <p:nvSpPr>
              <p:cNvPr id="47221" name="Freeform 155">
                <a:extLst>
                  <a:ext uri="{FF2B5EF4-FFF2-40B4-BE49-F238E27FC236}">
                    <a16:creationId xmlns:a16="http://schemas.microsoft.com/office/drawing/2014/main" id="{3A8F913E-B6A1-4E0F-B73A-4D1F0D1FA32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222" name="Freeform 156">
                <a:extLst>
                  <a:ext uri="{FF2B5EF4-FFF2-40B4-BE49-F238E27FC236}">
                    <a16:creationId xmlns:a16="http://schemas.microsoft.com/office/drawing/2014/main" id="{CDB602E5-BBAC-4158-9491-F320B6FC85E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9050" cmpd="sng">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7219" name="Line 157">
              <a:extLst>
                <a:ext uri="{FF2B5EF4-FFF2-40B4-BE49-F238E27FC236}">
                  <a16:creationId xmlns:a16="http://schemas.microsoft.com/office/drawing/2014/main" id="{AFCDD8E1-4933-46B7-B4E5-77570D32A00B}"/>
                </a:ext>
              </a:extLst>
            </p:cNvPr>
            <p:cNvSpPr>
              <a:spLocks noChangeShapeType="1"/>
            </p:cNvSpPr>
            <p:nvPr/>
          </p:nvSpPr>
          <p:spPr bwMode="auto">
            <a:xfrm>
              <a:off x="4399" y="1321"/>
              <a:ext cx="0" cy="10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220" name="Line 158">
              <a:extLst>
                <a:ext uri="{FF2B5EF4-FFF2-40B4-BE49-F238E27FC236}">
                  <a16:creationId xmlns:a16="http://schemas.microsoft.com/office/drawing/2014/main" id="{F39B5235-751C-4682-BCDA-7C9C7559DC92}"/>
                </a:ext>
              </a:extLst>
            </p:cNvPr>
            <p:cNvSpPr>
              <a:spLocks noChangeShapeType="1"/>
            </p:cNvSpPr>
            <p:nvPr/>
          </p:nvSpPr>
          <p:spPr bwMode="auto">
            <a:xfrm>
              <a:off x="5063" y="1326"/>
              <a:ext cx="0" cy="1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7145" name="Rectangle 162">
            <a:extLst>
              <a:ext uri="{FF2B5EF4-FFF2-40B4-BE49-F238E27FC236}">
                <a16:creationId xmlns:a16="http://schemas.microsoft.com/office/drawing/2014/main" id="{00D408AC-41B6-4068-BC87-2D20B4E36B8A}"/>
              </a:ext>
            </a:extLst>
          </p:cNvPr>
          <p:cNvSpPr>
            <a:spLocks noChangeArrowheads="1"/>
          </p:cNvSpPr>
          <p:nvPr/>
        </p:nvSpPr>
        <p:spPr bwMode="auto">
          <a:xfrm>
            <a:off x="1828800" y="3043238"/>
            <a:ext cx="288925" cy="233362"/>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46" name="Text Box 110">
            <a:extLst>
              <a:ext uri="{FF2B5EF4-FFF2-40B4-BE49-F238E27FC236}">
                <a16:creationId xmlns:a16="http://schemas.microsoft.com/office/drawing/2014/main" id="{84BCB9D5-A5ED-497A-83B4-928451F1997A}"/>
              </a:ext>
            </a:extLst>
          </p:cNvPr>
          <p:cNvSpPr txBox="1">
            <a:spLocks noChangeArrowheads="1"/>
          </p:cNvSpPr>
          <p:nvPr/>
        </p:nvSpPr>
        <p:spPr bwMode="auto">
          <a:xfrm>
            <a:off x="1673225" y="301307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223.1.1.2</a:t>
            </a:r>
            <a:endParaRPr lang="en-US" altLang="zh-TW">
              <a:latin typeface="Comic Sans MS" panose="030F0702030302020204" pitchFamily="66" charset="0"/>
              <a:ea typeface="新細明體" panose="02020500000000000000" pitchFamily="18" charset="-120"/>
            </a:endParaRPr>
          </a:p>
        </p:txBody>
      </p:sp>
      <p:sp>
        <p:nvSpPr>
          <p:cNvPr id="47147" name="Rectangle 165">
            <a:extLst>
              <a:ext uri="{FF2B5EF4-FFF2-40B4-BE49-F238E27FC236}">
                <a16:creationId xmlns:a16="http://schemas.microsoft.com/office/drawing/2014/main" id="{345BD8F0-D776-4910-AFDB-FB26CA53156A}"/>
              </a:ext>
            </a:extLst>
          </p:cNvPr>
          <p:cNvSpPr>
            <a:spLocks noChangeArrowheads="1"/>
          </p:cNvSpPr>
          <p:nvPr/>
        </p:nvSpPr>
        <p:spPr bwMode="auto">
          <a:xfrm>
            <a:off x="4530725" y="3829050"/>
            <a:ext cx="288925" cy="23336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48" name="Rectangle 166">
            <a:extLst>
              <a:ext uri="{FF2B5EF4-FFF2-40B4-BE49-F238E27FC236}">
                <a16:creationId xmlns:a16="http://schemas.microsoft.com/office/drawing/2014/main" id="{E53EAC9D-6FC8-47F6-B74A-C43A60AA6C52}"/>
              </a:ext>
            </a:extLst>
          </p:cNvPr>
          <p:cNvSpPr>
            <a:spLocks noChangeArrowheads="1"/>
          </p:cNvSpPr>
          <p:nvPr/>
        </p:nvSpPr>
        <p:spPr bwMode="auto">
          <a:xfrm>
            <a:off x="3178175" y="4014788"/>
            <a:ext cx="288925" cy="233362"/>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49" name="Text Box 128">
            <a:extLst>
              <a:ext uri="{FF2B5EF4-FFF2-40B4-BE49-F238E27FC236}">
                <a16:creationId xmlns:a16="http://schemas.microsoft.com/office/drawing/2014/main" id="{118AB947-8499-42F7-ABC1-1B69B8FB9FC6}"/>
              </a:ext>
            </a:extLst>
          </p:cNvPr>
          <p:cNvSpPr txBox="1">
            <a:spLocks noChangeArrowheads="1"/>
          </p:cNvSpPr>
          <p:nvPr/>
        </p:nvSpPr>
        <p:spPr bwMode="auto">
          <a:xfrm>
            <a:off x="2701925" y="3976688"/>
            <a:ext cx="11445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223.1.3.27</a:t>
            </a:r>
            <a:endParaRPr lang="en-US" altLang="zh-TW">
              <a:latin typeface="Comic Sans MS" panose="030F0702030302020204" pitchFamily="66" charset="0"/>
              <a:ea typeface="新細明體" panose="02020500000000000000" pitchFamily="18" charset="-120"/>
            </a:endParaRPr>
          </a:p>
        </p:txBody>
      </p:sp>
      <p:sp>
        <p:nvSpPr>
          <p:cNvPr id="47150" name="Text Box 118">
            <a:extLst>
              <a:ext uri="{FF2B5EF4-FFF2-40B4-BE49-F238E27FC236}">
                <a16:creationId xmlns:a16="http://schemas.microsoft.com/office/drawing/2014/main" id="{D702D3D0-1313-4963-BD38-2DF412385853}"/>
              </a:ext>
            </a:extLst>
          </p:cNvPr>
          <p:cNvSpPr txBox="1">
            <a:spLocks noChangeArrowheads="1"/>
          </p:cNvSpPr>
          <p:nvPr/>
        </p:nvSpPr>
        <p:spPr bwMode="auto">
          <a:xfrm>
            <a:off x="3887788" y="376713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223.1.2.2</a:t>
            </a:r>
            <a:endParaRPr lang="en-US" altLang="zh-TW">
              <a:latin typeface="Comic Sans MS" panose="030F0702030302020204" pitchFamily="66" charset="0"/>
              <a:ea typeface="新細明體" panose="02020500000000000000" pitchFamily="18" charset="-120"/>
            </a:endParaRPr>
          </a:p>
        </p:txBody>
      </p:sp>
      <p:sp>
        <p:nvSpPr>
          <p:cNvPr id="47151" name="Text Box 119">
            <a:extLst>
              <a:ext uri="{FF2B5EF4-FFF2-40B4-BE49-F238E27FC236}">
                <a16:creationId xmlns:a16="http://schemas.microsoft.com/office/drawing/2014/main" id="{705F6EE7-BE99-479C-91AD-F7E7E18ACD65}"/>
              </a:ext>
            </a:extLst>
          </p:cNvPr>
          <p:cNvSpPr txBox="1">
            <a:spLocks noChangeArrowheads="1"/>
          </p:cNvSpPr>
          <p:nvPr/>
        </p:nvSpPr>
        <p:spPr bwMode="auto">
          <a:xfrm>
            <a:off x="4730750" y="2327275"/>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a:ea typeface="新細明體" panose="02020500000000000000" pitchFamily="18" charset="-120"/>
              </a:rPr>
              <a:t>223.1.2.1</a:t>
            </a:r>
            <a:endParaRPr lang="en-US" altLang="zh-TW">
              <a:latin typeface="Comic Sans MS" panose="030F0702030302020204" pitchFamily="66" charset="0"/>
              <a:ea typeface="新細明體" panose="02020500000000000000" pitchFamily="18" charset="-120"/>
            </a:endParaRPr>
          </a:p>
        </p:txBody>
      </p:sp>
      <p:sp>
        <p:nvSpPr>
          <p:cNvPr id="47152" name="Text Box 168">
            <a:extLst>
              <a:ext uri="{FF2B5EF4-FFF2-40B4-BE49-F238E27FC236}">
                <a16:creationId xmlns:a16="http://schemas.microsoft.com/office/drawing/2014/main" id="{728FE018-D520-4C76-A0DA-7508711B75B1}"/>
              </a:ext>
            </a:extLst>
          </p:cNvPr>
          <p:cNvSpPr txBox="1">
            <a:spLocks noChangeArrowheads="1"/>
          </p:cNvSpPr>
          <p:nvPr/>
        </p:nvSpPr>
        <p:spPr bwMode="auto">
          <a:xfrm>
            <a:off x="3465513" y="1760538"/>
            <a:ext cx="9064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pPr>
            <a:r>
              <a:rPr lang="en-US" altLang="zh-TW" sz="2000" i="1">
                <a:solidFill>
                  <a:srgbClr val="CC0000"/>
                </a:solidFill>
                <a:ea typeface="新細明體" panose="02020500000000000000" pitchFamily="18" charset="-120"/>
              </a:rPr>
              <a:t>DHCP</a:t>
            </a:r>
          </a:p>
          <a:p>
            <a:pPr>
              <a:lnSpc>
                <a:spcPct val="85000"/>
              </a:lnSpc>
            </a:pPr>
            <a:r>
              <a:rPr lang="en-US" altLang="zh-TW" sz="2000" i="1">
                <a:solidFill>
                  <a:srgbClr val="CC0000"/>
                </a:solidFill>
                <a:ea typeface="新細明體" panose="02020500000000000000" pitchFamily="18" charset="-120"/>
              </a:rPr>
              <a:t>server</a:t>
            </a:r>
          </a:p>
        </p:txBody>
      </p:sp>
      <p:sp>
        <p:nvSpPr>
          <p:cNvPr id="47153" name="Text Box 170">
            <a:extLst>
              <a:ext uri="{FF2B5EF4-FFF2-40B4-BE49-F238E27FC236}">
                <a16:creationId xmlns:a16="http://schemas.microsoft.com/office/drawing/2014/main" id="{58CA1410-BD08-4C29-BC63-17E94BAD4342}"/>
              </a:ext>
            </a:extLst>
          </p:cNvPr>
          <p:cNvSpPr txBox="1">
            <a:spLocks noChangeArrowheads="1"/>
          </p:cNvSpPr>
          <p:nvPr/>
        </p:nvSpPr>
        <p:spPr bwMode="auto">
          <a:xfrm>
            <a:off x="6627813" y="3059113"/>
            <a:ext cx="18208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pPr>
            <a:r>
              <a:rPr lang="en-US" altLang="zh-TW" sz="2000" i="1">
                <a:ea typeface="新細明體" panose="02020500000000000000" pitchFamily="18" charset="-120"/>
              </a:rPr>
              <a:t>arriving </a:t>
            </a:r>
            <a:r>
              <a:rPr lang="en-US" altLang="zh-TW" sz="2000" i="1">
                <a:solidFill>
                  <a:srgbClr val="CC0000"/>
                </a:solidFill>
                <a:ea typeface="新細明體" panose="02020500000000000000" pitchFamily="18" charset="-120"/>
              </a:rPr>
              <a:t>DHCP</a:t>
            </a:r>
          </a:p>
          <a:p>
            <a:pPr>
              <a:lnSpc>
                <a:spcPct val="85000"/>
              </a:lnSpc>
            </a:pPr>
            <a:r>
              <a:rPr lang="en-US" altLang="zh-TW" sz="2000" i="1">
                <a:solidFill>
                  <a:srgbClr val="CC0000"/>
                </a:solidFill>
                <a:ea typeface="新細明體" panose="02020500000000000000" pitchFamily="18" charset="-120"/>
              </a:rPr>
              <a:t>client</a:t>
            </a:r>
            <a:r>
              <a:rPr lang="en-US" altLang="zh-TW" sz="2000" i="1">
                <a:ea typeface="新細明體" panose="02020500000000000000" pitchFamily="18" charset="-120"/>
              </a:rPr>
              <a:t> needs </a:t>
            </a:r>
          </a:p>
          <a:p>
            <a:pPr>
              <a:lnSpc>
                <a:spcPct val="85000"/>
              </a:lnSpc>
            </a:pPr>
            <a:r>
              <a:rPr lang="en-US" altLang="zh-TW" sz="2000" i="1">
                <a:ea typeface="新細明體" panose="02020500000000000000" pitchFamily="18" charset="-120"/>
              </a:rPr>
              <a:t>address in this</a:t>
            </a:r>
          </a:p>
          <a:p>
            <a:pPr>
              <a:lnSpc>
                <a:spcPct val="85000"/>
              </a:lnSpc>
            </a:pPr>
            <a:r>
              <a:rPr lang="en-US" altLang="zh-TW" sz="2000" i="1">
                <a:ea typeface="新細明體" panose="02020500000000000000" pitchFamily="18" charset="-120"/>
              </a:rPr>
              <a:t>network</a:t>
            </a:r>
          </a:p>
        </p:txBody>
      </p:sp>
      <p:grpSp>
        <p:nvGrpSpPr>
          <p:cNvPr id="47154" name="Group 195">
            <a:extLst>
              <a:ext uri="{FF2B5EF4-FFF2-40B4-BE49-F238E27FC236}">
                <a16:creationId xmlns:a16="http://schemas.microsoft.com/office/drawing/2014/main" id="{4D53F56C-7B5D-47AE-953E-C55AF4DC0645}"/>
              </a:ext>
            </a:extLst>
          </p:cNvPr>
          <p:cNvGrpSpPr>
            <a:grpSpLocks/>
          </p:cNvGrpSpPr>
          <p:nvPr/>
        </p:nvGrpSpPr>
        <p:grpSpPr bwMode="auto">
          <a:xfrm>
            <a:off x="3702050" y="2395538"/>
            <a:ext cx="401638" cy="681037"/>
            <a:chOff x="4140" y="429"/>
            <a:chExt cx="1425" cy="2396"/>
          </a:xfrm>
        </p:grpSpPr>
        <p:sp>
          <p:nvSpPr>
            <p:cNvPr id="47183" name="Freeform 196">
              <a:extLst>
                <a:ext uri="{FF2B5EF4-FFF2-40B4-BE49-F238E27FC236}">
                  <a16:creationId xmlns:a16="http://schemas.microsoft.com/office/drawing/2014/main" id="{98D60984-9201-4042-96B8-E7994645D5F2}"/>
                </a:ext>
              </a:extLst>
            </p:cNvPr>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4" name="Rectangle 197">
              <a:extLst>
                <a:ext uri="{FF2B5EF4-FFF2-40B4-BE49-F238E27FC236}">
                  <a16:creationId xmlns:a16="http://schemas.microsoft.com/office/drawing/2014/main" id="{954F3F6F-8459-4EFC-B692-D314A40557F0}"/>
                </a:ext>
              </a:extLst>
            </p:cNvPr>
            <p:cNvSpPr>
              <a:spLocks noChangeArrowheads="1"/>
            </p:cNvSpPr>
            <p:nvPr/>
          </p:nvSpPr>
          <p:spPr bwMode="auto">
            <a:xfrm>
              <a:off x="4206"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85" name="Freeform 198">
              <a:extLst>
                <a:ext uri="{FF2B5EF4-FFF2-40B4-BE49-F238E27FC236}">
                  <a16:creationId xmlns:a16="http://schemas.microsoft.com/office/drawing/2014/main" id="{B02C6842-B6C8-4585-9A6A-D19759689F7D}"/>
                </a:ext>
              </a:extLst>
            </p:cNvPr>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6" name="Freeform 199">
              <a:extLst>
                <a:ext uri="{FF2B5EF4-FFF2-40B4-BE49-F238E27FC236}">
                  <a16:creationId xmlns:a16="http://schemas.microsoft.com/office/drawing/2014/main" id="{0AEC9FD5-491D-4A78-808B-897A9A3675BB}"/>
                </a:ext>
              </a:extLst>
            </p:cNvPr>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7" name="Rectangle 200">
              <a:extLst>
                <a:ext uri="{FF2B5EF4-FFF2-40B4-BE49-F238E27FC236}">
                  <a16:creationId xmlns:a16="http://schemas.microsoft.com/office/drawing/2014/main" id="{732CD238-5330-4289-8D79-C7E71844BC18}"/>
                </a:ext>
              </a:extLst>
            </p:cNvPr>
            <p:cNvSpPr>
              <a:spLocks noChangeArrowheads="1"/>
            </p:cNvSpPr>
            <p:nvPr/>
          </p:nvSpPr>
          <p:spPr bwMode="auto">
            <a:xfrm>
              <a:off x="4212" y="693"/>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7188" name="Group 201">
              <a:extLst>
                <a:ext uri="{FF2B5EF4-FFF2-40B4-BE49-F238E27FC236}">
                  <a16:creationId xmlns:a16="http://schemas.microsoft.com/office/drawing/2014/main" id="{A36DA09C-881C-4095-90D4-BABF021748AF}"/>
                </a:ext>
              </a:extLst>
            </p:cNvPr>
            <p:cNvGrpSpPr>
              <a:grpSpLocks/>
            </p:cNvGrpSpPr>
            <p:nvPr/>
          </p:nvGrpSpPr>
          <p:grpSpPr bwMode="auto">
            <a:xfrm>
              <a:off x="4749" y="668"/>
              <a:ext cx="581" cy="145"/>
              <a:chOff x="614" y="2568"/>
              <a:chExt cx="725" cy="139"/>
            </a:xfrm>
          </p:grpSpPr>
          <p:sp>
            <p:nvSpPr>
              <p:cNvPr id="47213" name="AutoShape 202">
                <a:extLst>
                  <a:ext uri="{FF2B5EF4-FFF2-40B4-BE49-F238E27FC236}">
                    <a16:creationId xmlns:a16="http://schemas.microsoft.com/office/drawing/2014/main" id="{9AD45E11-0EEE-4FBA-BE6A-6823ADD62C63}"/>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14" name="AutoShape 203">
                <a:extLst>
                  <a:ext uri="{FF2B5EF4-FFF2-40B4-BE49-F238E27FC236}">
                    <a16:creationId xmlns:a16="http://schemas.microsoft.com/office/drawing/2014/main" id="{B64CCA70-1529-4C09-9601-B776A15C4758}"/>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7189" name="Rectangle 204">
              <a:extLst>
                <a:ext uri="{FF2B5EF4-FFF2-40B4-BE49-F238E27FC236}">
                  <a16:creationId xmlns:a16="http://schemas.microsoft.com/office/drawing/2014/main" id="{208BEBC8-9D68-4345-A4D5-148D16104747}"/>
                </a:ext>
              </a:extLst>
            </p:cNvPr>
            <p:cNvSpPr>
              <a:spLocks noChangeArrowheads="1"/>
            </p:cNvSpPr>
            <p:nvPr/>
          </p:nvSpPr>
          <p:spPr bwMode="auto">
            <a:xfrm>
              <a:off x="4224" y="1019"/>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7190" name="Group 205">
              <a:extLst>
                <a:ext uri="{FF2B5EF4-FFF2-40B4-BE49-F238E27FC236}">
                  <a16:creationId xmlns:a16="http://schemas.microsoft.com/office/drawing/2014/main" id="{29409846-EED2-42FC-B2BD-4BD95DF82F70}"/>
                </a:ext>
              </a:extLst>
            </p:cNvPr>
            <p:cNvGrpSpPr>
              <a:grpSpLocks/>
            </p:cNvGrpSpPr>
            <p:nvPr/>
          </p:nvGrpSpPr>
          <p:grpSpPr bwMode="auto">
            <a:xfrm>
              <a:off x="4747" y="994"/>
              <a:ext cx="581" cy="134"/>
              <a:chOff x="614" y="2568"/>
              <a:chExt cx="725" cy="139"/>
            </a:xfrm>
          </p:grpSpPr>
          <p:sp>
            <p:nvSpPr>
              <p:cNvPr id="47211" name="AutoShape 206">
                <a:extLst>
                  <a:ext uri="{FF2B5EF4-FFF2-40B4-BE49-F238E27FC236}">
                    <a16:creationId xmlns:a16="http://schemas.microsoft.com/office/drawing/2014/main" id="{67D571CD-1CBD-4219-B498-E903F80FAAC9}"/>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12" name="AutoShape 207">
                <a:extLst>
                  <a:ext uri="{FF2B5EF4-FFF2-40B4-BE49-F238E27FC236}">
                    <a16:creationId xmlns:a16="http://schemas.microsoft.com/office/drawing/2014/main" id="{73F0E80F-095D-4EE8-ADA4-175F91CD264A}"/>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7191" name="Rectangle 208">
              <a:extLst>
                <a:ext uri="{FF2B5EF4-FFF2-40B4-BE49-F238E27FC236}">
                  <a16:creationId xmlns:a16="http://schemas.microsoft.com/office/drawing/2014/main" id="{054F0AE6-8A5D-4F68-AED9-273D4FF67367}"/>
                </a:ext>
              </a:extLst>
            </p:cNvPr>
            <p:cNvSpPr>
              <a:spLocks noChangeArrowheads="1"/>
            </p:cNvSpPr>
            <p:nvPr/>
          </p:nvSpPr>
          <p:spPr bwMode="auto">
            <a:xfrm>
              <a:off x="4217" y="1358"/>
              <a:ext cx="596"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92" name="Rectangle 209">
              <a:extLst>
                <a:ext uri="{FF2B5EF4-FFF2-40B4-BE49-F238E27FC236}">
                  <a16:creationId xmlns:a16="http://schemas.microsoft.com/office/drawing/2014/main" id="{7AD602EF-017C-4C51-88B6-5A451264248B}"/>
                </a:ext>
              </a:extLst>
            </p:cNvPr>
            <p:cNvSpPr>
              <a:spLocks noChangeArrowheads="1"/>
            </p:cNvSpPr>
            <p:nvPr/>
          </p:nvSpPr>
          <p:spPr bwMode="auto">
            <a:xfrm>
              <a:off x="4228" y="1655"/>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7193" name="Group 210">
              <a:extLst>
                <a:ext uri="{FF2B5EF4-FFF2-40B4-BE49-F238E27FC236}">
                  <a16:creationId xmlns:a16="http://schemas.microsoft.com/office/drawing/2014/main" id="{C4E06676-6290-488D-9E9F-C032047AB966}"/>
                </a:ext>
              </a:extLst>
            </p:cNvPr>
            <p:cNvGrpSpPr>
              <a:grpSpLocks/>
            </p:cNvGrpSpPr>
            <p:nvPr/>
          </p:nvGrpSpPr>
          <p:grpSpPr bwMode="auto">
            <a:xfrm>
              <a:off x="4735" y="1627"/>
              <a:ext cx="582" cy="151"/>
              <a:chOff x="614" y="2568"/>
              <a:chExt cx="725" cy="139"/>
            </a:xfrm>
          </p:grpSpPr>
          <p:sp>
            <p:nvSpPr>
              <p:cNvPr id="47209" name="AutoShape 211">
                <a:extLst>
                  <a:ext uri="{FF2B5EF4-FFF2-40B4-BE49-F238E27FC236}">
                    <a16:creationId xmlns:a16="http://schemas.microsoft.com/office/drawing/2014/main" id="{D34FEB1B-5A98-43EC-A7E5-0DE18E195942}"/>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10" name="AutoShape 212">
                <a:extLst>
                  <a:ext uri="{FF2B5EF4-FFF2-40B4-BE49-F238E27FC236}">
                    <a16:creationId xmlns:a16="http://schemas.microsoft.com/office/drawing/2014/main" id="{2E52F128-60A6-4E1E-B3F9-7DAFF422EEBE}"/>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7194" name="Freeform 213">
              <a:extLst>
                <a:ext uri="{FF2B5EF4-FFF2-40B4-BE49-F238E27FC236}">
                  <a16:creationId xmlns:a16="http://schemas.microsoft.com/office/drawing/2014/main" id="{18473B54-F670-4A99-AFDF-10B57D370E19}"/>
                </a:ext>
              </a:extLst>
            </p:cNvPr>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7195" name="Group 214">
              <a:extLst>
                <a:ext uri="{FF2B5EF4-FFF2-40B4-BE49-F238E27FC236}">
                  <a16:creationId xmlns:a16="http://schemas.microsoft.com/office/drawing/2014/main" id="{46539875-79FD-4A5E-8C23-07D833D0ED96}"/>
                </a:ext>
              </a:extLst>
            </p:cNvPr>
            <p:cNvGrpSpPr>
              <a:grpSpLocks/>
            </p:cNvGrpSpPr>
            <p:nvPr/>
          </p:nvGrpSpPr>
          <p:grpSpPr bwMode="auto">
            <a:xfrm>
              <a:off x="4739" y="1327"/>
              <a:ext cx="582" cy="139"/>
              <a:chOff x="614" y="2568"/>
              <a:chExt cx="725" cy="139"/>
            </a:xfrm>
          </p:grpSpPr>
          <p:sp>
            <p:nvSpPr>
              <p:cNvPr id="47207" name="AutoShape 215">
                <a:extLst>
                  <a:ext uri="{FF2B5EF4-FFF2-40B4-BE49-F238E27FC236}">
                    <a16:creationId xmlns:a16="http://schemas.microsoft.com/office/drawing/2014/main" id="{80C39D0B-9C0F-45BA-A232-B983F8444225}"/>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8" name="AutoShape 216">
                <a:extLst>
                  <a:ext uri="{FF2B5EF4-FFF2-40B4-BE49-F238E27FC236}">
                    <a16:creationId xmlns:a16="http://schemas.microsoft.com/office/drawing/2014/main" id="{99682803-B4D3-489E-8AC9-3C10AA56A94C}"/>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7196" name="Rectangle 217">
              <a:extLst>
                <a:ext uri="{FF2B5EF4-FFF2-40B4-BE49-F238E27FC236}">
                  <a16:creationId xmlns:a16="http://schemas.microsoft.com/office/drawing/2014/main" id="{925851E6-539C-4C0B-A3AC-9C1F8F0337D2}"/>
                </a:ext>
              </a:extLst>
            </p:cNvPr>
            <p:cNvSpPr>
              <a:spLocks noChangeArrowheads="1"/>
            </p:cNvSpPr>
            <p:nvPr/>
          </p:nvSpPr>
          <p:spPr bwMode="auto">
            <a:xfrm>
              <a:off x="5250" y="431"/>
              <a:ext cx="68"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97" name="Freeform 218">
              <a:extLst>
                <a:ext uri="{FF2B5EF4-FFF2-40B4-BE49-F238E27FC236}">
                  <a16:creationId xmlns:a16="http://schemas.microsoft.com/office/drawing/2014/main" id="{78B4D60F-A535-4347-A9B6-62EA8F68F94D}"/>
                </a:ext>
              </a:extLst>
            </p:cNvPr>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98" name="Freeform 219">
              <a:extLst>
                <a:ext uri="{FF2B5EF4-FFF2-40B4-BE49-F238E27FC236}">
                  <a16:creationId xmlns:a16="http://schemas.microsoft.com/office/drawing/2014/main" id="{E3C30D6A-444E-40C9-BF46-ABFE5A39CBBD}"/>
                </a:ext>
              </a:extLst>
            </p:cNvPr>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99" name="Oval 220">
              <a:extLst>
                <a:ext uri="{FF2B5EF4-FFF2-40B4-BE49-F238E27FC236}">
                  <a16:creationId xmlns:a16="http://schemas.microsoft.com/office/drawing/2014/main" id="{2553190D-2DA5-473C-971C-5177A12A84F4}"/>
                </a:ext>
              </a:extLst>
            </p:cNvPr>
            <p:cNvSpPr>
              <a:spLocks noChangeArrowheads="1"/>
            </p:cNvSpPr>
            <p:nvPr/>
          </p:nvSpPr>
          <p:spPr bwMode="auto">
            <a:xfrm>
              <a:off x="5517" y="2611"/>
              <a:ext cx="48" cy="96"/>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0" name="Freeform 221">
              <a:extLst>
                <a:ext uri="{FF2B5EF4-FFF2-40B4-BE49-F238E27FC236}">
                  <a16:creationId xmlns:a16="http://schemas.microsoft.com/office/drawing/2014/main" id="{2C96D0E4-A458-43A4-A53D-AC5BB44C05BF}"/>
                </a:ext>
              </a:extLst>
            </p:cNvPr>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201" name="AutoShape 222">
              <a:extLst>
                <a:ext uri="{FF2B5EF4-FFF2-40B4-BE49-F238E27FC236}">
                  <a16:creationId xmlns:a16="http://schemas.microsoft.com/office/drawing/2014/main" id="{7836CEF3-DA5B-4039-AF78-D1C32B513E48}"/>
                </a:ext>
              </a:extLst>
            </p:cNvPr>
            <p:cNvSpPr>
              <a:spLocks noChangeArrowheads="1"/>
            </p:cNvSpPr>
            <p:nvPr/>
          </p:nvSpPr>
          <p:spPr bwMode="auto">
            <a:xfrm>
              <a:off x="4140" y="2678"/>
              <a:ext cx="1199"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2" name="AutoShape 223">
              <a:extLst>
                <a:ext uri="{FF2B5EF4-FFF2-40B4-BE49-F238E27FC236}">
                  <a16:creationId xmlns:a16="http://schemas.microsoft.com/office/drawing/2014/main" id="{E53C02D7-29F0-4D40-BBBD-DE3551DA135D}"/>
                </a:ext>
              </a:extLst>
            </p:cNvPr>
            <p:cNvSpPr>
              <a:spLocks noChangeArrowheads="1"/>
            </p:cNvSpPr>
            <p:nvPr/>
          </p:nvSpPr>
          <p:spPr bwMode="auto">
            <a:xfrm>
              <a:off x="4206" y="2711"/>
              <a:ext cx="1070"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3" name="Oval 224">
              <a:extLst>
                <a:ext uri="{FF2B5EF4-FFF2-40B4-BE49-F238E27FC236}">
                  <a16:creationId xmlns:a16="http://schemas.microsoft.com/office/drawing/2014/main" id="{247BD929-5438-458C-887D-599110EC3CA2}"/>
                </a:ext>
              </a:extLst>
            </p:cNvPr>
            <p:cNvSpPr>
              <a:spLocks noChangeArrowheads="1"/>
            </p:cNvSpPr>
            <p:nvPr/>
          </p:nvSpPr>
          <p:spPr bwMode="auto">
            <a:xfrm>
              <a:off x="4308" y="2383"/>
              <a:ext cx="158" cy="143"/>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4" name="Oval 225">
              <a:extLst>
                <a:ext uri="{FF2B5EF4-FFF2-40B4-BE49-F238E27FC236}">
                  <a16:creationId xmlns:a16="http://schemas.microsoft.com/office/drawing/2014/main" id="{0D1484FE-9B46-43E0-98F4-59D0A8670B56}"/>
                </a:ext>
              </a:extLst>
            </p:cNvPr>
            <p:cNvSpPr>
              <a:spLocks noChangeArrowheads="1"/>
            </p:cNvSpPr>
            <p:nvPr/>
          </p:nvSpPr>
          <p:spPr bwMode="auto">
            <a:xfrm>
              <a:off x="4486" y="2384"/>
              <a:ext cx="160" cy="14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TW" altLang="zh-TW">
                <a:solidFill>
                  <a:srgbClr val="FF0000"/>
                </a:solidFill>
                <a:cs typeface="Arial" panose="020B0604020202020204" pitchFamily="34" charset="0"/>
              </a:endParaRPr>
            </a:p>
          </p:txBody>
        </p:sp>
        <p:sp>
          <p:nvSpPr>
            <p:cNvPr id="47205" name="Oval 226">
              <a:extLst>
                <a:ext uri="{FF2B5EF4-FFF2-40B4-BE49-F238E27FC236}">
                  <a16:creationId xmlns:a16="http://schemas.microsoft.com/office/drawing/2014/main" id="{05430224-CA10-4ECC-AA07-B5FE61A62039}"/>
                </a:ext>
              </a:extLst>
            </p:cNvPr>
            <p:cNvSpPr>
              <a:spLocks noChangeArrowheads="1"/>
            </p:cNvSpPr>
            <p:nvPr/>
          </p:nvSpPr>
          <p:spPr bwMode="auto">
            <a:xfrm>
              <a:off x="4662" y="2381"/>
              <a:ext cx="158" cy="141"/>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206" name="Rectangle 227">
              <a:extLst>
                <a:ext uri="{FF2B5EF4-FFF2-40B4-BE49-F238E27FC236}">
                  <a16:creationId xmlns:a16="http://schemas.microsoft.com/office/drawing/2014/main" id="{8B5A1BD3-A539-4918-85AF-65F8D8797769}"/>
                </a:ext>
              </a:extLst>
            </p:cNvPr>
            <p:cNvSpPr>
              <a:spLocks noChangeArrowheads="1"/>
            </p:cNvSpPr>
            <p:nvPr/>
          </p:nvSpPr>
          <p:spPr bwMode="auto">
            <a:xfrm>
              <a:off x="5062" y="1835"/>
              <a:ext cx="85"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grpSp>
        <p:nvGrpSpPr>
          <p:cNvPr id="47155" name="Group 231">
            <a:extLst>
              <a:ext uri="{FF2B5EF4-FFF2-40B4-BE49-F238E27FC236}">
                <a16:creationId xmlns:a16="http://schemas.microsoft.com/office/drawing/2014/main" id="{AB3F2104-7AA3-491D-89FF-32C6D37CD5EE}"/>
              </a:ext>
            </a:extLst>
          </p:cNvPr>
          <p:cNvGrpSpPr>
            <a:grpSpLocks/>
          </p:cNvGrpSpPr>
          <p:nvPr/>
        </p:nvGrpSpPr>
        <p:grpSpPr bwMode="auto">
          <a:xfrm>
            <a:off x="5486400" y="3141663"/>
            <a:ext cx="1101725" cy="549275"/>
            <a:chOff x="3428" y="1798"/>
            <a:chExt cx="694" cy="346"/>
          </a:xfrm>
        </p:grpSpPr>
        <p:grpSp>
          <p:nvGrpSpPr>
            <p:cNvPr id="47159" name="Group 229">
              <a:extLst>
                <a:ext uri="{FF2B5EF4-FFF2-40B4-BE49-F238E27FC236}">
                  <a16:creationId xmlns:a16="http://schemas.microsoft.com/office/drawing/2014/main" id="{E9345825-B032-41B5-9873-EBBC0A3767DA}"/>
                </a:ext>
              </a:extLst>
            </p:cNvPr>
            <p:cNvGrpSpPr>
              <a:grpSpLocks/>
            </p:cNvGrpSpPr>
            <p:nvPr/>
          </p:nvGrpSpPr>
          <p:grpSpPr bwMode="auto">
            <a:xfrm>
              <a:off x="3628" y="1798"/>
              <a:ext cx="494" cy="346"/>
              <a:chOff x="4420" y="878"/>
              <a:chExt cx="614" cy="458"/>
            </a:xfrm>
          </p:grpSpPr>
          <p:pic>
            <p:nvPicPr>
              <p:cNvPr id="47161" name="Picture 173" descr="laptop_keyboard">
                <a:extLst>
                  <a:ext uri="{FF2B5EF4-FFF2-40B4-BE49-F238E27FC236}">
                    <a16:creationId xmlns:a16="http://schemas.microsoft.com/office/drawing/2014/main" id="{EA4FE1EF-9180-4F99-AE47-63C0E963BB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2" name="Freeform 174">
                <a:extLst>
                  <a:ext uri="{FF2B5EF4-FFF2-40B4-BE49-F238E27FC236}">
                    <a16:creationId xmlns:a16="http://schemas.microsoft.com/office/drawing/2014/main" id="{070C8F19-A68C-4216-932B-382C43107D60}"/>
                  </a:ext>
                </a:extLst>
              </p:cNvPr>
              <p:cNvSpPr>
                <a:spLocks/>
              </p:cNvSpPr>
              <p:nvPr/>
            </p:nvSpPr>
            <p:spPr bwMode="auto">
              <a:xfrm>
                <a:off x="4595" y="888"/>
                <a:ext cx="424" cy="297"/>
              </a:xfrm>
              <a:custGeom>
                <a:avLst/>
                <a:gdLst>
                  <a:gd name="T0" fmla="*/ 0 w 2982"/>
                  <a:gd name="T1" fmla="*/ 0 h 2442"/>
                  <a:gd name="T2" fmla="*/ 0 w 2982"/>
                  <a:gd name="T3" fmla="*/ 0 h 2442"/>
                  <a:gd name="T4" fmla="*/ 1 w 2982"/>
                  <a:gd name="T5" fmla="*/ 0 h 2442"/>
                  <a:gd name="T6" fmla="*/ 1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47163" name="Picture 175" descr="screen">
                <a:extLst>
                  <a:ext uri="{FF2B5EF4-FFF2-40B4-BE49-F238E27FC236}">
                    <a16:creationId xmlns:a16="http://schemas.microsoft.com/office/drawing/2014/main" id="{FECB8F25-AEA0-4744-9311-E65DD957E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4" name="Freeform 176">
                <a:extLst>
                  <a:ext uri="{FF2B5EF4-FFF2-40B4-BE49-F238E27FC236}">
                    <a16:creationId xmlns:a16="http://schemas.microsoft.com/office/drawing/2014/main" id="{7324B1EB-B4D2-42C0-AB54-92C3EF8B71E9}"/>
                  </a:ext>
                </a:extLst>
              </p:cNvPr>
              <p:cNvSpPr>
                <a:spLocks/>
              </p:cNvSpPr>
              <p:nvPr/>
            </p:nvSpPr>
            <p:spPr bwMode="auto">
              <a:xfrm>
                <a:off x="4672" y="879"/>
                <a:ext cx="359" cy="55"/>
              </a:xfrm>
              <a:custGeom>
                <a:avLst/>
                <a:gdLst>
                  <a:gd name="T0" fmla="*/ 0 w 2528"/>
                  <a:gd name="T1" fmla="*/ 0 h 455"/>
                  <a:gd name="T2" fmla="*/ 1 w 2528"/>
                  <a:gd name="T3" fmla="*/ 0 h 455"/>
                  <a:gd name="T4" fmla="*/ 1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65" name="Freeform 177">
                <a:extLst>
                  <a:ext uri="{FF2B5EF4-FFF2-40B4-BE49-F238E27FC236}">
                    <a16:creationId xmlns:a16="http://schemas.microsoft.com/office/drawing/2014/main" id="{E0EFAA96-ADAA-419E-953C-05A738A42504}"/>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66" name="Freeform 178">
                <a:extLst>
                  <a:ext uri="{FF2B5EF4-FFF2-40B4-BE49-F238E27FC236}">
                    <a16:creationId xmlns:a16="http://schemas.microsoft.com/office/drawing/2014/main" id="{AA96BBE6-E05E-4295-9399-B53D7AB24B53}"/>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67" name="Freeform 179">
                <a:extLst>
                  <a:ext uri="{FF2B5EF4-FFF2-40B4-BE49-F238E27FC236}">
                    <a16:creationId xmlns:a16="http://schemas.microsoft.com/office/drawing/2014/main" id="{AF34E9F0-A92D-4846-894D-942A7E200141}"/>
                  </a:ext>
                </a:extLst>
              </p:cNvPr>
              <p:cNvSpPr>
                <a:spLocks/>
              </p:cNvSpPr>
              <p:nvPr/>
            </p:nvSpPr>
            <p:spPr bwMode="auto">
              <a:xfrm>
                <a:off x="4590" y="1097"/>
                <a:ext cx="394" cy="89"/>
              </a:xfrm>
              <a:custGeom>
                <a:avLst/>
                <a:gdLst>
                  <a:gd name="T0" fmla="*/ 0 w 2773"/>
                  <a:gd name="T1" fmla="*/ 0 h 738"/>
                  <a:gd name="T2" fmla="*/ 0 w 2773"/>
                  <a:gd name="T3" fmla="*/ 0 h 738"/>
                  <a:gd name="T4" fmla="*/ 1 w 2773"/>
                  <a:gd name="T5" fmla="*/ 0 h 738"/>
                  <a:gd name="T6" fmla="*/ 1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68" name="Freeform 180">
                <a:extLst>
                  <a:ext uri="{FF2B5EF4-FFF2-40B4-BE49-F238E27FC236}">
                    <a16:creationId xmlns:a16="http://schemas.microsoft.com/office/drawing/2014/main" id="{4D313BEA-CA0A-43FC-92B1-33FB61235EA5}"/>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69" name="Freeform 181">
                <a:extLst>
                  <a:ext uri="{FF2B5EF4-FFF2-40B4-BE49-F238E27FC236}">
                    <a16:creationId xmlns:a16="http://schemas.microsoft.com/office/drawing/2014/main" id="{6E72DAAE-95EC-4BE5-9A68-9889CEE3C1B9}"/>
                  </a:ext>
                </a:extLst>
              </p:cNvPr>
              <p:cNvSpPr>
                <a:spLocks/>
              </p:cNvSpPr>
              <p:nvPr/>
            </p:nvSpPr>
            <p:spPr bwMode="auto">
              <a:xfrm>
                <a:off x="4590" y="1109"/>
                <a:ext cx="351" cy="88"/>
              </a:xfrm>
              <a:custGeom>
                <a:avLst/>
                <a:gdLst>
                  <a:gd name="T0" fmla="*/ 0 w 2216"/>
                  <a:gd name="T1" fmla="*/ 0 h 550"/>
                  <a:gd name="T2" fmla="*/ 0 w 2216"/>
                  <a:gd name="T3" fmla="*/ 0 h 550"/>
                  <a:gd name="T4" fmla="*/ 1 w 2216"/>
                  <a:gd name="T5" fmla="*/ 0 h 550"/>
                  <a:gd name="T6" fmla="*/ 1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7170" name="Group 182">
                <a:extLst>
                  <a:ext uri="{FF2B5EF4-FFF2-40B4-BE49-F238E27FC236}">
                    <a16:creationId xmlns:a16="http://schemas.microsoft.com/office/drawing/2014/main" id="{358BF592-6D79-4046-837D-9C4F2EBA39A3}"/>
                  </a:ext>
                </a:extLst>
              </p:cNvPr>
              <p:cNvGrpSpPr>
                <a:grpSpLocks/>
              </p:cNvGrpSpPr>
              <p:nvPr/>
            </p:nvGrpSpPr>
            <p:grpSpPr bwMode="auto">
              <a:xfrm>
                <a:off x="4584" y="1203"/>
                <a:ext cx="119" cy="53"/>
                <a:chOff x="1740" y="2642"/>
                <a:chExt cx="752" cy="327"/>
              </a:xfrm>
            </p:grpSpPr>
            <p:sp>
              <p:nvSpPr>
                <p:cNvPr id="47177" name="Freeform 183">
                  <a:extLst>
                    <a:ext uri="{FF2B5EF4-FFF2-40B4-BE49-F238E27FC236}">
                      <a16:creationId xmlns:a16="http://schemas.microsoft.com/office/drawing/2014/main" id="{A6C2E5EE-8869-49CB-A32D-956337580EF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8" name="Freeform 184">
                  <a:extLst>
                    <a:ext uri="{FF2B5EF4-FFF2-40B4-BE49-F238E27FC236}">
                      <a16:creationId xmlns:a16="http://schemas.microsoft.com/office/drawing/2014/main" id="{12FBB537-1F16-4701-906A-7A1A253FDC32}"/>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9" name="Freeform 185">
                  <a:extLst>
                    <a:ext uri="{FF2B5EF4-FFF2-40B4-BE49-F238E27FC236}">
                      <a16:creationId xmlns:a16="http://schemas.microsoft.com/office/drawing/2014/main" id="{E395607A-B7C2-4393-A57B-2AAF67B9C2A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0" name="Freeform 186">
                  <a:extLst>
                    <a:ext uri="{FF2B5EF4-FFF2-40B4-BE49-F238E27FC236}">
                      <a16:creationId xmlns:a16="http://schemas.microsoft.com/office/drawing/2014/main" id="{57AC0A3D-E439-4927-B2BF-B7D2CCBE787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1" name="Freeform 187">
                  <a:extLst>
                    <a:ext uri="{FF2B5EF4-FFF2-40B4-BE49-F238E27FC236}">
                      <a16:creationId xmlns:a16="http://schemas.microsoft.com/office/drawing/2014/main" id="{10101131-C39A-4587-B360-FCE94C9B2274}"/>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82" name="Freeform 188">
                  <a:extLst>
                    <a:ext uri="{FF2B5EF4-FFF2-40B4-BE49-F238E27FC236}">
                      <a16:creationId xmlns:a16="http://schemas.microsoft.com/office/drawing/2014/main" id="{9106C3E3-B613-4E41-86B6-9075D4182A38}"/>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7171" name="Freeform 189">
                <a:extLst>
                  <a:ext uri="{FF2B5EF4-FFF2-40B4-BE49-F238E27FC236}">
                    <a16:creationId xmlns:a16="http://schemas.microsoft.com/office/drawing/2014/main" id="{3291955A-08DE-4246-BD3B-D6816210862A}"/>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2" name="Freeform 190">
                <a:extLst>
                  <a:ext uri="{FF2B5EF4-FFF2-40B4-BE49-F238E27FC236}">
                    <a16:creationId xmlns:a16="http://schemas.microsoft.com/office/drawing/2014/main" id="{F7DADE12-CAC6-4DFA-97A7-4DF9C38F102D}"/>
                  </a:ext>
                </a:extLst>
              </p:cNvPr>
              <p:cNvSpPr>
                <a:spLocks/>
              </p:cNvSpPr>
              <p:nvPr/>
            </p:nvSpPr>
            <p:spPr bwMode="auto">
              <a:xfrm>
                <a:off x="4420" y="1220"/>
                <a:ext cx="369" cy="106"/>
              </a:xfrm>
              <a:custGeom>
                <a:avLst/>
                <a:gdLst>
                  <a:gd name="T0" fmla="*/ 0 w 2532"/>
                  <a:gd name="T1" fmla="*/ 0 h 723"/>
                  <a:gd name="T2" fmla="*/ 0 w 2532"/>
                  <a:gd name="T3" fmla="*/ 0 h 723"/>
                  <a:gd name="T4" fmla="*/ 1 w 2532"/>
                  <a:gd name="T5" fmla="*/ 0 h 723"/>
                  <a:gd name="T6" fmla="*/ 1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3" name="Freeform 191">
                <a:extLst>
                  <a:ext uri="{FF2B5EF4-FFF2-40B4-BE49-F238E27FC236}">
                    <a16:creationId xmlns:a16="http://schemas.microsoft.com/office/drawing/2014/main" id="{D452C985-B8AE-4B2D-A9C7-8ECDBABCC778}"/>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4" name="Freeform 192">
                <a:extLst>
                  <a:ext uri="{FF2B5EF4-FFF2-40B4-BE49-F238E27FC236}">
                    <a16:creationId xmlns:a16="http://schemas.microsoft.com/office/drawing/2014/main" id="{688FD5BD-1576-4027-8F12-C2345391EAE1}"/>
                  </a:ext>
                </a:extLst>
              </p:cNvPr>
              <p:cNvSpPr>
                <a:spLocks/>
              </p:cNvSpPr>
              <p:nvPr/>
            </p:nvSpPr>
            <p:spPr bwMode="auto">
              <a:xfrm>
                <a:off x="4421" y="1114"/>
                <a:ext cx="171" cy="88"/>
              </a:xfrm>
              <a:custGeom>
                <a:avLst/>
                <a:gdLst>
                  <a:gd name="T0" fmla="*/ 1 w 1176"/>
                  <a:gd name="T1" fmla="*/ 0 h 606"/>
                  <a:gd name="T2" fmla="*/ 0 w 1176"/>
                  <a:gd name="T3" fmla="*/ 0 h 606"/>
                  <a:gd name="T4" fmla="*/ 0 w 1176"/>
                  <a:gd name="T5" fmla="*/ 0 h 606"/>
                  <a:gd name="T6" fmla="*/ 1 w 1176"/>
                  <a:gd name="T7" fmla="*/ 0 h 606"/>
                  <a:gd name="T8" fmla="*/ 1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5" name="Freeform 193">
                <a:extLst>
                  <a:ext uri="{FF2B5EF4-FFF2-40B4-BE49-F238E27FC236}">
                    <a16:creationId xmlns:a16="http://schemas.microsoft.com/office/drawing/2014/main" id="{4AA0F480-C076-4535-A3B3-BCE0926A262F}"/>
                  </a:ext>
                </a:extLst>
              </p:cNvPr>
              <p:cNvSpPr>
                <a:spLocks/>
              </p:cNvSpPr>
              <p:nvPr/>
            </p:nvSpPr>
            <p:spPr bwMode="auto">
              <a:xfrm>
                <a:off x="4432" y="1205"/>
                <a:ext cx="350" cy="102"/>
              </a:xfrm>
              <a:custGeom>
                <a:avLst/>
                <a:gdLst>
                  <a:gd name="T0" fmla="*/ 0 w 2532"/>
                  <a:gd name="T1" fmla="*/ 0 h 723"/>
                  <a:gd name="T2" fmla="*/ 0 w 2532"/>
                  <a:gd name="T3" fmla="*/ 0 h 723"/>
                  <a:gd name="T4" fmla="*/ 1 w 2532"/>
                  <a:gd name="T5" fmla="*/ 0 h 723"/>
                  <a:gd name="T6" fmla="*/ 1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76" name="Freeform 194">
                <a:extLst>
                  <a:ext uri="{FF2B5EF4-FFF2-40B4-BE49-F238E27FC236}">
                    <a16:creationId xmlns:a16="http://schemas.microsoft.com/office/drawing/2014/main" id="{40FC724D-4DBC-47CA-B4F1-13850F42D723}"/>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7160" name="Line 230">
              <a:extLst>
                <a:ext uri="{FF2B5EF4-FFF2-40B4-BE49-F238E27FC236}">
                  <a16:creationId xmlns:a16="http://schemas.microsoft.com/office/drawing/2014/main" id="{C1967BBB-260B-452C-9568-07B69ADB3028}"/>
                </a:ext>
              </a:extLst>
            </p:cNvPr>
            <p:cNvSpPr>
              <a:spLocks noChangeShapeType="1"/>
            </p:cNvSpPr>
            <p:nvPr/>
          </p:nvSpPr>
          <p:spPr bwMode="auto">
            <a:xfrm flipH="1">
              <a:off x="3428" y="2002"/>
              <a:ext cx="2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47156" name="AutoShape 232">
            <a:extLst>
              <a:ext uri="{FF2B5EF4-FFF2-40B4-BE49-F238E27FC236}">
                <a16:creationId xmlns:a16="http://schemas.microsoft.com/office/drawing/2014/main" id="{16D4F46C-0642-42E6-A377-B821EE3F139E}"/>
              </a:ext>
            </a:extLst>
          </p:cNvPr>
          <p:cNvSpPr>
            <a:spLocks noChangeArrowheads="1"/>
          </p:cNvSpPr>
          <p:nvPr/>
        </p:nvSpPr>
        <p:spPr bwMode="auto">
          <a:xfrm>
            <a:off x="5754688" y="3698875"/>
            <a:ext cx="976312" cy="374650"/>
          </a:xfrm>
          <a:prstGeom prst="leftArrow">
            <a:avLst>
              <a:gd name="adj1" fmla="val 50000"/>
              <a:gd name="adj2" fmla="val 65148"/>
            </a:avLst>
          </a:prstGeom>
          <a:gradFill rotWithShape="1">
            <a:gsLst>
              <a:gs pos="0">
                <a:srgbClr val="CC00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7157" name="Line 233">
            <a:extLst>
              <a:ext uri="{FF2B5EF4-FFF2-40B4-BE49-F238E27FC236}">
                <a16:creationId xmlns:a16="http://schemas.microsoft.com/office/drawing/2014/main" id="{2A4B6E9C-D9D5-4B1E-A4A9-97D5E27D76DD}"/>
              </a:ext>
            </a:extLst>
          </p:cNvPr>
          <p:cNvSpPr>
            <a:spLocks noChangeShapeType="1"/>
          </p:cNvSpPr>
          <p:nvPr/>
        </p:nvSpPr>
        <p:spPr bwMode="auto">
          <a:xfrm flipH="1">
            <a:off x="4081463" y="2954338"/>
            <a:ext cx="501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F738C7C8-2863-4C50-97B6-EB258A29EE86}"/>
              </a:ext>
            </a:extLst>
          </p:cNvPr>
          <p:cNvSpPr>
            <a:spLocks noGrp="1"/>
          </p:cNvSpPr>
          <p:nvPr>
            <p:ph idx="1"/>
          </p:nvPr>
        </p:nvSpPr>
        <p:spPr>
          <a:xfrm>
            <a:off x="1381126" y="1778000"/>
            <a:ext cx="7339012" cy="4800600"/>
          </a:xfrm>
        </p:spPr>
        <p:txBody>
          <a:bodyPr/>
          <a:lstStyle/>
          <a:p>
            <a:endParaRPr lang="zh-TW" altLang="en-US" dirty="0"/>
          </a:p>
        </p:txBody>
      </p:sp>
      <p:sp>
        <p:nvSpPr>
          <p:cNvPr id="48149" name="Rectangle 94">
            <a:extLst>
              <a:ext uri="{FF2B5EF4-FFF2-40B4-BE49-F238E27FC236}">
                <a16:creationId xmlns:a16="http://schemas.microsoft.com/office/drawing/2014/main" id="{8FF5849D-09D2-449E-B90E-9B2893767B8C}"/>
              </a:ext>
            </a:extLst>
          </p:cNvPr>
          <p:cNvSpPr>
            <a:spLocks noGrp="1" noChangeArrowheads="1"/>
          </p:cNvSpPr>
          <p:nvPr>
            <p:ph type="title"/>
          </p:nvPr>
        </p:nvSpPr>
        <p:spPr/>
        <p:txBody>
          <a:bodyPr/>
          <a:lstStyle/>
          <a:p>
            <a:r>
              <a:rPr lang="en-US" altLang="zh-TW"/>
              <a:t>DHCP client-server scenario</a:t>
            </a:r>
          </a:p>
        </p:txBody>
      </p:sp>
      <p:sp>
        <p:nvSpPr>
          <p:cNvPr id="48132" name="Text Box 7">
            <a:extLst>
              <a:ext uri="{FF2B5EF4-FFF2-40B4-BE49-F238E27FC236}">
                <a16:creationId xmlns:a16="http://schemas.microsoft.com/office/drawing/2014/main" id="{C372F924-8124-4A87-8033-502307AA68DD}"/>
              </a:ext>
            </a:extLst>
          </p:cNvPr>
          <p:cNvSpPr txBox="1">
            <a:spLocks noChangeArrowheads="1"/>
          </p:cNvSpPr>
          <p:nvPr/>
        </p:nvSpPr>
        <p:spPr bwMode="auto">
          <a:xfrm>
            <a:off x="1066800" y="1447800"/>
            <a:ext cx="2341562" cy="3365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1600">
                <a:solidFill>
                  <a:srgbClr val="CC0000"/>
                </a:solidFill>
                <a:ea typeface="新細明體" panose="02020500000000000000" pitchFamily="18" charset="-120"/>
              </a:rPr>
              <a:t>DHCP server: 223.1.2.5</a:t>
            </a:r>
          </a:p>
        </p:txBody>
      </p:sp>
      <p:sp>
        <p:nvSpPr>
          <p:cNvPr id="48133" name="Text Box 8">
            <a:extLst>
              <a:ext uri="{FF2B5EF4-FFF2-40B4-BE49-F238E27FC236}">
                <a16:creationId xmlns:a16="http://schemas.microsoft.com/office/drawing/2014/main" id="{13B13E4F-FF55-4F53-A196-9162F5B16023}"/>
              </a:ext>
            </a:extLst>
          </p:cNvPr>
          <p:cNvSpPr txBox="1">
            <a:spLocks noChangeArrowheads="1"/>
          </p:cNvSpPr>
          <p:nvPr/>
        </p:nvSpPr>
        <p:spPr bwMode="auto">
          <a:xfrm>
            <a:off x="6223000" y="1489075"/>
            <a:ext cx="849312" cy="50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pPr>
            <a:r>
              <a:rPr lang="en-US" altLang="zh-TW" sz="1600">
                <a:solidFill>
                  <a:srgbClr val="CC0000"/>
                </a:solidFill>
                <a:ea typeface="新細明體" panose="02020500000000000000" pitchFamily="18" charset="-120"/>
              </a:rPr>
              <a:t>arriving</a:t>
            </a:r>
          </a:p>
          <a:p>
            <a:pPr algn="ctr">
              <a:lnSpc>
                <a:spcPct val="85000"/>
              </a:lnSpc>
            </a:pPr>
            <a:r>
              <a:rPr lang="en-US" altLang="zh-TW" sz="1600">
                <a:solidFill>
                  <a:srgbClr val="CC0000"/>
                </a:solidFill>
                <a:ea typeface="新細明體" panose="02020500000000000000" pitchFamily="18" charset="-120"/>
              </a:rPr>
              <a:t> client</a:t>
            </a:r>
            <a:endParaRPr lang="en-US" altLang="zh-TW">
              <a:solidFill>
                <a:srgbClr val="CC0000"/>
              </a:solidFill>
              <a:ea typeface="新細明體" panose="02020500000000000000" pitchFamily="18" charset="-120"/>
            </a:endParaRPr>
          </a:p>
        </p:txBody>
      </p:sp>
      <p:sp>
        <p:nvSpPr>
          <p:cNvPr id="48134" name="Line 9">
            <a:extLst>
              <a:ext uri="{FF2B5EF4-FFF2-40B4-BE49-F238E27FC236}">
                <a16:creationId xmlns:a16="http://schemas.microsoft.com/office/drawing/2014/main" id="{CF87E6EB-5B02-454C-87A8-3244749162CC}"/>
              </a:ext>
            </a:extLst>
          </p:cNvPr>
          <p:cNvSpPr>
            <a:spLocks noChangeShapeType="1"/>
          </p:cNvSpPr>
          <p:nvPr/>
        </p:nvSpPr>
        <p:spPr bwMode="auto">
          <a:xfrm flipH="1">
            <a:off x="2046287" y="2386013"/>
            <a:ext cx="4395788"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5" name="Line 10">
            <a:extLst>
              <a:ext uri="{FF2B5EF4-FFF2-40B4-BE49-F238E27FC236}">
                <a16:creationId xmlns:a16="http://schemas.microsoft.com/office/drawing/2014/main" id="{54054BAC-88D0-48F5-B142-332E03DE2D59}"/>
              </a:ext>
            </a:extLst>
          </p:cNvPr>
          <p:cNvSpPr>
            <a:spLocks noChangeShapeType="1"/>
          </p:cNvSpPr>
          <p:nvPr/>
        </p:nvSpPr>
        <p:spPr bwMode="auto">
          <a:xfrm flipH="1">
            <a:off x="2001837" y="2341563"/>
            <a:ext cx="11113" cy="4027487"/>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6" name="Line 11">
            <a:extLst>
              <a:ext uri="{FF2B5EF4-FFF2-40B4-BE49-F238E27FC236}">
                <a16:creationId xmlns:a16="http://schemas.microsoft.com/office/drawing/2014/main" id="{822D692B-AF89-4C2D-9B0F-750BF7838683}"/>
              </a:ext>
            </a:extLst>
          </p:cNvPr>
          <p:cNvSpPr>
            <a:spLocks noChangeShapeType="1"/>
          </p:cNvSpPr>
          <p:nvPr/>
        </p:nvSpPr>
        <p:spPr bwMode="auto">
          <a:xfrm flipH="1">
            <a:off x="6527800" y="2417763"/>
            <a:ext cx="11112" cy="41402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8137" name="Group 23">
            <a:extLst>
              <a:ext uri="{FF2B5EF4-FFF2-40B4-BE49-F238E27FC236}">
                <a16:creationId xmlns:a16="http://schemas.microsoft.com/office/drawing/2014/main" id="{0C30EEAE-8282-41FE-B753-2331050514B8}"/>
              </a:ext>
            </a:extLst>
          </p:cNvPr>
          <p:cNvGrpSpPr>
            <a:grpSpLocks/>
          </p:cNvGrpSpPr>
          <p:nvPr/>
        </p:nvGrpSpPr>
        <p:grpSpPr bwMode="auto">
          <a:xfrm>
            <a:off x="3575050" y="1520825"/>
            <a:ext cx="2673350" cy="1116013"/>
            <a:chOff x="11865" y="3885"/>
            <a:chExt cx="3720" cy="1260"/>
          </a:xfrm>
        </p:grpSpPr>
        <p:sp>
          <p:nvSpPr>
            <p:cNvPr id="48205" name="Text Box 24">
              <a:extLst>
                <a:ext uri="{FF2B5EF4-FFF2-40B4-BE49-F238E27FC236}">
                  <a16:creationId xmlns:a16="http://schemas.microsoft.com/office/drawing/2014/main" id="{1A1A3210-ED63-499B-8374-E981AA6B5A33}"/>
                </a:ext>
              </a:extLst>
            </p:cNvPr>
            <p:cNvSpPr txBox="1">
              <a:spLocks noChangeArrowheads="1"/>
            </p:cNvSpPr>
            <p:nvPr/>
          </p:nvSpPr>
          <p:spPr bwMode="auto">
            <a:xfrm>
              <a:off x="11865" y="3885"/>
              <a:ext cx="2062"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b="1">
                  <a:ea typeface="新細明體" panose="02020500000000000000" pitchFamily="18" charset="-120"/>
                </a:rPr>
                <a:t>DHCP discover</a:t>
              </a:r>
              <a:endParaRPr lang="en-US" altLang="zh-TW" sz="1200" b="1">
                <a:latin typeface="Comic Sans MS" panose="030F0702030302020204" pitchFamily="66" charset="0"/>
                <a:ea typeface="新細明體" panose="02020500000000000000" pitchFamily="18" charset="-120"/>
              </a:endParaRPr>
            </a:p>
          </p:txBody>
        </p:sp>
        <p:sp>
          <p:nvSpPr>
            <p:cNvPr id="48206" name="Text Box 25">
              <a:extLst>
                <a:ext uri="{FF2B5EF4-FFF2-40B4-BE49-F238E27FC236}">
                  <a16:creationId xmlns:a16="http://schemas.microsoft.com/office/drawing/2014/main" id="{0068157E-0D54-427E-9DFB-3F96CFE80DD1}"/>
                </a:ext>
              </a:extLst>
            </p:cNvPr>
            <p:cNvSpPr txBox="1">
              <a:spLocks noChangeArrowheads="1"/>
            </p:cNvSpPr>
            <p:nvPr/>
          </p:nvSpPr>
          <p:spPr bwMode="auto">
            <a:xfrm>
              <a:off x="12015" y="4231"/>
              <a:ext cx="3570" cy="91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a:ea typeface="新細明體" panose="02020500000000000000" pitchFamily="18" charset="-120"/>
                </a:rPr>
                <a:t>src : 0.0.0.0, 68     </a:t>
              </a:r>
            </a:p>
            <a:p>
              <a:r>
                <a:rPr lang="en-US" altLang="zh-TW" sz="1200">
                  <a:ea typeface="新細明體" panose="02020500000000000000" pitchFamily="18" charset="-120"/>
                </a:rPr>
                <a:t>dest.: 255.255.255.255,67</a:t>
              </a:r>
            </a:p>
            <a:p>
              <a:r>
                <a:rPr lang="en-US" altLang="zh-TW" sz="1200">
                  <a:ea typeface="新細明體" panose="02020500000000000000" pitchFamily="18" charset="-120"/>
                </a:rPr>
                <a:t>yiaddr:    0.0.0.0</a:t>
              </a:r>
            </a:p>
            <a:p>
              <a:r>
                <a:rPr lang="en-US" altLang="zh-TW" sz="1200">
                  <a:ea typeface="新細明體" panose="02020500000000000000" pitchFamily="18" charset="-120"/>
                </a:rPr>
                <a:t>transaction ID: 654</a:t>
              </a:r>
              <a:endParaRPr lang="en-US" altLang="zh-TW">
                <a:latin typeface="Comic Sans MS" panose="030F0702030302020204" pitchFamily="66" charset="0"/>
                <a:ea typeface="新細明體" panose="02020500000000000000" pitchFamily="18" charset="-120"/>
              </a:endParaRPr>
            </a:p>
          </p:txBody>
        </p:sp>
      </p:grpSp>
      <p:sp>
        <p:nvSpPr>
          <p:cNvPr id="48138" name="Line 26">
            <a:extLst>
              <a:ext uri="{FF2B5EF4-FFF2-40B4-BE49-F238E27FC236}">
                <a16:creationId xmlns:a16="http://schemas.microsoft.com/office/drawing/2014/main" id="{5B71D614-1F79-4D68-BB29-C5193EA59432}"/>
              </a:ext>
            </a:extLst>
          </p:cNvPr>
          <p:cNvSpPr>
            <a:spLocks noChangeShapeType="1"/>
          </p:cNvSpPr>
          <p:nvPr/>
        </p:nvSpPr>
        <p:spPr bwMode="auto">
          <a:xfrm>
            <a:off x="2089150" y="3371850"/>
            <a:ext cx="4395787" cy="5381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9" name="Text Box 27">
            <a:extLst>
              <a:ext uri="{FF2B5EF4-FFF2-40B4-BE49-F238E27FC236}">
                <a16:creationId xmlns:a16="http://schemas.microsoft.com/office/drawing/2014/main" id="{68CD6DCE-1FE3-4AF3-9959-FCB150F33F0B}"/>
              </a:ext>
            </a:extLst>
          </p:cNvPr>
          <p:cNvSpPr txBox="1">
            <a:spLocks noChangeArrowheads="1"/>
          </p:cNvSpPr>
          <p:nvPr/>
        </p:nvSpPr>
        <p:spPr bwMode="auto">
          <a:xfrm>
            <a:off x="3748087" y="2757488"/>
            <a:ext cx="1379538" cy="33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b="1">
                <a:ea typeface="新細明體" panose="02020500000000000000" pitchFamily="18" charset="-120"/>
              </a:rPr>
              <a:t>DHCP offer</a:t>
            </a:r>
            <a:endParaRPr lang="en-US" altLang="zh-TW">
              <a:latin typeface="Comic Sans MS" panose="030F0702030302020204" pitchFamily="66" charset="0"/>
              <a:ea typeface="新細明體" panose="02020500000000000000" pitchFamily="18" charset="-120"/>
            </a:endParaRPr>
          </a:p>
        </p:txBody>
      </p:sp>
      <p:sp>
        <p:nvSpPr>
          <p:cNvPr id="48140" name="Text Box 28">
            <a:extLst>
              <a:ext uri="{FF2B5EF4-FFF2-40B4-BE49-F238E27FC236}">
                <a16:creationId xmlns:a16="http://schemas.microsoft.com/office/drawing/2014/main" id="{5E2C6ACA-5CD8-44AE-929E-CBED5913CB31}"/>
              </a:ext>
            </a:extLst>
          </p:cNvPr>
          <p:cNvSpPr txBox="1">
            <a:spLocks noChangeArrowheads="1"/>
          </p:cNvSpPr>
          <p:nvPr/>
        </p:nvSpPr>
        <p:spPr bwMode="auto">
          <a:xfrm>
            <a:off x="3844925" y="3009900"/>
            <a:ext cx="2424112" cy="9652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a:ea typeface="新細明體" panose="02020500000000000000" pitchFamily="18" charset="-120"/>
              </a:rPr>
              <a:t>src: 223.1.2.5, 67      </a:t>
            </a:r>
          </a:p>
          <a:p>
            <a:r>
              <a:rPr lang="en-US" altLang="zh-TW" sz="1200">
                <a:ea typeface="新細明體" panose="02020500000000000000" pitchFamily="18" charset="-120"/>
              </a:rPr>
              <a:t>dest:  255.255.255.255, 68</a:t>
            </a:r>
          </a:p>
          <a:p>
            <a:r>
              <a:rPr lang="en-US" altLang="zh-TW" sz="1200">
                <a:ea typeface="新細明體" panose="02020500000000000000" pitchFamily="18" charset="-120"/>
              </a:rPr>
              <a:t>yiaddrr: 223.1.2.4</a:t>
            </a:r>
          </a:p>
          <a:p>
            <a:r>
              <a:rPr lang="en-US" altLang="zh-TW" sz="1200">
                <a:ea typeface="新細明體" panose="02020500000000000000" pitchFamily="18" charset="-120"/>
              </a:rPr>
              <a:t>transaction ID: 654</a:t>
            </a:r>
          </a:p>
          <a:p>
            <a:r>
              <a:rPr lang="en-US" altLang="zh-TW" sz="1200">
                <a:ea typeface="新細明體" panose="02020500000000000000" pitchFamily="18" charset="-120"/>
              </a:rPr>
              <a:t>lifetime: 3600 secs</a:t>
            </a:r>
            <a:endParaRPr lang="en-US" altLang="zh-TW" sz="800">
              <a:latin typeface="Comic Sans MS" panose="030F0702030302020204" pitchFamily="66" charset="0"/>
              <a:ea typeface="新細明體" panose="02020500000000000000" pitchFamily="18" charset="-120"/>
            </a:endParaRPr>
          </a:p>
        </p:txBody>
      </p:sp>
      <p:sp>
        <p:nvSpPr>
          <p:cNvPr id="48141" name="Line 29">
            <a:extLst>
              <a:ext uri="{FF2B5EF4-FFF2-40B4-BE49-F238E27FC236}">
                <a16:creationId xmlns:a16="http://schemas.microsoft.com/office/drawing/2014/main" id="{7A7617B4-6506-4523-854C-6A28FEFC8C73}"/>
              </a:ext>
            </a:extLst>
          </p:cNvPr>
          <p:cNvSpPr>
            <a:spLocks noChangeShapeType="1"/>
          </p:cNvSpPr>
          <p:nvPr/>
        </p:nvSpPr>
        <p:spPr bwMode="auto">
          <a:xfrm flipH="1">
            <a:off x="1981200" y="4600575"/>
            <a:ext cx="4395787"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42" name="Text Box 30">
            <a:extLst>
              <a:ext uri="{FF2B5EF4-FFF2-40B4-BE49-F238E27FC236}">
                <a16:creationId xmlns:a16="http://schemas.microsoft.com/office/drawing/2014/main" id="{0058B0CF-2B12-4972-8261-DDAA43DFD50F}"/>
              </a:ext>
            </a:extLst>
          </p:cNvPr>
          <p:cNvSpPr txBox="1">
            <a:spLocks noChangeArrowheads="1"/>
          </p:cNvSpPr>
          <p:nvPr/>
        </p:nvSpPr>
        <p:spPr bwMode="auto">
          <a:xfrm>
            <a:off x="2152650" y="394335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b="1">
                <a:ea typeface="新細明體" panose="02020500000000000000" pitchFamily="18" charset="-120"/>
              </a:rPr>
              <a:t>DHCP request</a:t>
            </a:r>
            <a:endParaRPr lang="en-US" altLang="zh-TW">
              <a:latin typeface="Comic Sans MS" panose="030F0702030302020204" pitchFamily="66" charset="0"/>
              <a:ea typeface="新細明體" panose="02020500000000000000" pitchFamily="18" charset="-120"/>
            </a:endParaRPr>
          </a:p>
        </p:txBody>
      </p:sp>
      <p:sp>
        <p:nvSpPr>
          <p:cNvPr id="48143" name="Text Box 31">
            <a:extLst>
              <a:ext uri="{FF2B5EF4-FFF2-40B4-BE49-F238E27FC236}">
                <a16:creationId xmlns:a16="http://schemas.microsoft.com/office/drawing/2014/main" id="{32FC7451-9D67-4A3D-93EF-0FC0049988FD}"/>
              </a:ext>
            </a:extLst>
          </p:cNvPr>
          <p:cNvSpPr txBox="1">
            <a:spLocks noChangeArrowheads="1"/>
          </p:cNvSpPr>
          <p:nvPr/>
        </p:nvSpPr>
        <p:spPr bwMode="auto">
          <a:xfrm>
            <a:off x="2282825" y="4205288"/>
            <a:ext cx="2757487" cy="99853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a:ea typeface="新細明體" panose="02020500000000000000" pitchFamily="18" charset="-120"/>
              </a:rPr>
              <a:t>src:  0.0.0.0, 68     </a:t>
            </a:r>
          </a:p>
          <a:p>
            <a:r>
              <a:rPr lang="en-US" altLang="zh-TW" sz="1200">
                <a:ea typeface="新細明體" panose="02020500000000000000" pitchFamily="18" charset="-120"/>
              </a:rPr>
              <a:t>dest::  255.255.255.255, 67</a:t>
            </a:r>
          </a:p>
          <a:p>
            <a:r>
              <a:rPr lang="en-US" altLang="zh-TW" sz="1200">
                <a:ea typeface="新細明體" panose="02020500000000000000" pitchFamily="18" charset="-120"/>
              </a:rPr>
              <a:t>yiaddrr: 223.1.2.4</a:t>
            </a:r>
          </a:p>
          <a:p>
            <a:r>
              <a:rPr lang="en-US" altLang="zh-TW" sz="1200">
                <a:ea typeface="新細明體" panose="02020500000000000000" pitchFamily="18" charset="-120"/>
              </a:rPr>
              <a:t>transaction ID: 655</a:t>
            </a:r>
          </a:p>
          <a:p>
            <a:r>
              <a:rPr lang="en-US" altLang="zh-TW" sz="1200">
                <a:ea typeface="新細明體" panose="02020500000000000000" pitchFamily="18" charset="-120"/>
              </a:rPr>
              <a:t>lifetime: 3600 secs</a:t>
            </a:r>
            <a:endParaRPr lang="en-US" altLang="zh-TW">
              <a:latin typeface="Comic Sans MS" panose="030F0702030302020204" pitchFamily="66" charset="0"/>
              <a:ea typeface="新細明體" panose="02020500000000000000" pitchFamily="18" charset="-120"/>
            </a:endParaRPr>
          </a:p>
        </p:txBody>
      </p:sp>
      <p:sp>
        <p:nvSpPr>
          <p:cNvPr id="48144" name="Line 32">
            <a:extLst>
              <a:ext uri="{FF2B5EF4-FFF2-40B4-BE49-F238E27FC236}">
                <a16:creationId xmlns:a16="http://schemas.microsoft.com/office/drawing/2014/main" id="{ADCCF02C-B7A9-4E07-8E15-B8D4C73E4005}"/>
              </a:ext>
            </a:extLst>
          </p:cNvPr>
          <p:cNvSpPr>
            <a:spLocks noChangeShapeType="1"/>
          </p:cNvSpPr>
          <p:nvPr/>
        </p:nvSpPr>
        <p:spPr bwMode="auto">
          <a:xfrm>
            <a:off x="2066925" y="5630863"/>
            <a:ext cx="4395787" cy="5381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45" name="Text Box 33">
            <a:extLst>
              <a:ext uri="{FF2B5EF4-FFF2-40B4-BE49-F238E27FC236}">
                <a16:creationId xmlns:a16="http://schemas.microsoft.com/office/drawing/2014/main" id="{EB711F83-F061-4CA4-B7B4-75C62F5B6B7C}"/>
              </a:ext>
            </a:extLst>
          </p:cNvPr>
          <p:cNvSpPr txBox="1">
            <a:spLocks noChangeArrowheads="1"/>
          </p:cNvSpPr>
          <p:nvPr/>
        </p:nvSpPr>
        <p:spPr bwMode="auto">
          <a:xfrm>
            <a:off x="3705225" y="534670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b="1">
                <a:ea typeface="新細明體" panose="02020500000000000000" pitchFamily="18" charset="-120"/>
              </a:rPr>
              <a:t>DHCP ACK</a:t>
            </a:r>
            <a:endParaRPr lang="en-US" altLang="zh-TW">
              <a:latin typeface="Comic Sans MS" panose="030F0702030302020204" pitchFamily="66" charset="0"/>
              <a:ea typeface="新細明體" panose="02020500000000000000" pitchFamily="18" charset="-120"/>
            </a:endParaRPr>
          </a:p>
        </p:txBody>
      </p:sp>
      <p:sp>
        <p:nvSpPr>
          <p:cNvPr id="48146" name="Text Box 34">
            <a:extLst>
              <a:ext uri="{FF2B5EF4-FFF2-40B4-BE49-F238E27FC236}">
                <a16:creationId xmlns:a16="http://schemas.microsoft.com/office/drawing/2014/main" id="{A33BE19B-7A95-40E2-A0F7-129694A5C21C}"/>
              </a:ext>
            </a:extLst>
          </p:cNvPr>
          <p:cNvSpPr txBox="1">
            <a:spLocks noChangeArrowheads="1"/>
          </p:cNvSpPr>
          <p:nvPr/>
        </p:nvSpPr>
        <p:spPr bwMode="auto">
          <a:xfrm>
            <a:off x="3802062" y="5599113"/>
            <a:ext cx="2413000" cy="10191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200">
                <a:ea typeface="新細明體" panose="02020500000000000000" pitchFamily="18" charset="-120"/>
              </a:rPr>
              <a:t>src: 223.1.2.5, 67      </a:t>
            </a:r>
          </a:p>
          <a:p>
            <a:r>
              <a:rPr lang="en-US" altLang="zh-TW" sz="1200">
                <a:ea typeface="新細明體" panose="02020500000000000000" pitchFamily="18" charset="-120"/>
              </a:rPr>
              <a:t>dest:  255.255.255.255, 68</a:t>
            </a:r>
          </a:p>
          <a:p>
            <a:r>
              <a:rPr lang="en-US" altLang="zh-TW" sz="1200">
                <a:ea typeface="新細明體" panose="02020500000000000000" pitchFamily="18" charset="-120"/>
              </a:rPr>
              <a:t>yiaddrr: 223.1.2.4</a:t>
            </a:r>
          </a:p>
          <a:p>
            <a:r>
              <a:rPr lang="en-US" altLang="zh-TW" sz="1200">
                <a:ea typeface="新細明體" panose="02020500000000000000" pitchFamily="18" charset="-120"/>
              </a:rPr>
              <a:t>transaction ID: 655</a:t>
            </a:r>
          </a:p>
          <a:p>
            <a:r>
              <a:rPr lang="en-US" altLang="zh-TW" sz="1200">
                <a:ea typeface="新細明體" panose="02020500000000000000" pitchFamily="18" charset="-120"/>
              </a:rPr>
              <a:t>lifetime: 3600 secs</a:t>
            </a:r>
            <a:endParaRPr lang="en-US" altLang="zh-TW" sz="1000">
              <a:latin typeface="Comic Sans MS" panose="030F0702030302020204" pitchFamily="66" charset="0"/>
              <a:ea typeface="新細明體" panose="02020500000000000000" pitchFamily="18" charset="-120"/>
            </a:endParaRPr>
          </a:p>
        </p:txBody>
      </p:sp>
      <p:grpSp>
        <p:nvGrpSpPr>
          <p:cNvPr id="48147" name="Group 36">
            <a:extLst>
              <a:ext uri="{FF2B5EF4-FFF2-40B4-BE49-F238E27FC236}">
                <a16:creationId xmlns:a16="http://schemas.microsoft.com/office/drawing/2014/main" id="{71DB1F77-0E01-4B0C-89D2-5B8E43224A94}"/>
              </a:ext>
            </a:extLst>
          </p:cNvPr>
          <p:cNvGrpSpPr>
            <a:grpSpLocks/>
          </p:cNvGrpSpPr>
          <p:nvPr/>
        </p:nvGrpSpPr>
        <p:grpSpPr bwMode="auto">
          <a:xfrm>
            <a:off x="6480175" y="1958975"/>
            <a:ext cx="784225" cy="549275"/>
            <a:chOff x="4420" y="878"/>
            <a:chExt cx="614" cy="458"/>
          </a:xfrm>
        </p:grpSpPr>
        <p:pic>
          <p:nvPicPr>
            <p:cNvPr id="48183" name="Picture 37" descr="laptop_keyboard">
              <a:extLst>
                <a:ext uri="{FF2B5EF4-FFF2-40B4-BE49-F238E27FC236}">
                  <a16:creationId xmlns:a16="http://schemas.microsoft.com/office/drawing/2014/main" id="{BD80AC07-1A02-4F6C-AB62-084D82836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4" name="Freeform 38">
              <a:extLst>
                <a:ext uri="{FF2B5EF4-FFF2-40B4-BE49-F238E27FC236}">
                  <a16:creationId xmlns:a16="http://schemas.microsoft.com/office/drawing/2014/main" id="{EEBC0513-BCA4-46D2-B91D-5C141B89FB80}"/>
                </a:ext>
              </a:extLst>
            </p:cNvPr>
            <p:cNvSpPr>
              <a:spLocks/>
            </p:cNvSpPr>
            <p:nvPr/>
          </p:nvSpPr>
          <p:spPr bwMode="auto">
            <a:xfrm>
              <a:off x="4595" y="888"/>
              <a:ext cx="424" cy="297"/>
            </a:xfrm>
            <a:custGeom>
              <a:avLst/>
              <a:gdLst>
                <a:gd name="T0" fmla="*/ 0 w 2982"/>
                <a:gd name="T1" fmla="*/ 0 h 2442"/>
                <a:gd name="T2" fmla="*/ 0 w 2982"/>
                <a:gd name="T3" fmla="*/ 0 h 2442"/>
                <a:gd name="T4" fmla="*/ 1 w 2982"/>
                <a:gd name="T5" fmla="*/ 0 h 2442"/>
                <a:gd name="T6" fmla="*/ 1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48185" name="Picture 39" descr="screen">
              <a:extLst>
                <a:ext uri="{FF2B5EF4-FFF2-40B4-BE49-F238E27FC236}">
                  <a16:creationId xmlns:a16="http://schemas.microsoft.com/office/drawing/2014/main" id="{8FC36EC7-0F70-47B3-9C5E-3174502FA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6" name="Freeform 40">
              <a:extLst>
                <a:ext uri="{FF2B5EF4-FFF2-40B4-BE49-F238E27FC236}">
                  <a16:creationId xmlns:a16="http://schemas.microsoft.com/office/drawing/2014/main" id="{EC5BB5B1-7254-48A0-BF5F-C98628574CA0}"/>
                </a:ext>
              </a:extLst>
            </p:cNvPr>
            <p:cNvSpPr>
              <a:spLocks/>
            </p:cNvSpPr>
            <p:nvPr/>
          </p:nvSpPr>
          <p:spPr bwMode="auto">
            <a:xfrm>
              <a:off x="4672" y="879"/>
              <a:ext cx="359" cy="55"/>
            </a:xfrm>
            <a:custGeom>
              <a:avLst/>
              <a:gdLst>
                <a:gd name="T0" fmla="*/ 0 w 2528"/>
                <a:gd name="T1" fmla="*/ 0 h 455"/>
                <a:gd name="T2" fmla="*/ 1 w 2528"/>
                <a:gd name="T3" fmla="*/ 0 h 455"/>
                <a:gd name="T4" fmla="*/ 1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87" name="Freeform 41">
              <a:extLst>
                <a:ext uri="{FF2B5EF4-FFF2-40B4-BE49-F238E27FC236}">
                  <a16:creationId xmlns:a16="http://schemas.microsoft.com/office/drawing/2014/main" id="{28E97FEF-F558-4E83-B27E-67DAB05BB260}"/>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88" name="Freeform 42">
              <a:extLst>
                <a:ext uri="{FF2B5EF4-FFF2-40B4-BE49-F238E27FC236}">
                  <a16:creationId xmlns:a16="http://schemas.microsoft.com/office/drawing/2014/main" id="{B5DD4404-FCEA-406A-8663-8B1F1F12CF0A}"/>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89" name="Freeform 43">
              <a:extLst>
                <a:ext uri="{FF2B5EF4-FFF2-40B4-BE49-F238E27FC236}">
                  <a16:creationId xmlns:a16="http://schemas.microsoft.com/office/drawing/2014/main" id="{057136A5-69EB-418D-8B51-B325640291A9}"/>
                </a:ext>
              </a:extLst>
            </p:cNvPr>
            <p:cNvSpPr>
              <a:spLocks/>
            </p:cNvSpPr>
            <p:nvPr/>
          </p:nvSpPr>
          <p:spPr bwMode="auto">
            <a:xfrm>
              <a:off x="4590" y="1097"/>
              <a:ext cx="394" cy="89"/>
            </a:xfrm>
            <a:custGeom>
              <a:avLst/>
              <a:gdLst>
                <a:gd name="T0" fmla="*/ 0 w 2773"/>
                <a:gd name="T1" fmla="*/ 0 h 738"/>
                <a:gd name="T2" fmla="*/ 0 w 2773"/>
                <a:gd name="T3" fmla="*/ 0 h 738"/>
                <a:gd name="T4" fmla="*/ 1 w 2773"/>
                <a:gd name="T5" fmla="*/ 0 h 738"/>
                <a:gd name="T6" fmla="*/ 1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0" name="Freeform 44">
              <a:extLst>
                <a:ext uri="{FF2B5EF4-FFF2-40B4-BE49-F238E27FC236}">
                  <a16:creationId xmlns:a16="http://schemas.microsoft.com/office/drawing/2014/main" id="{EC4ED34E-DF89-41F3-9713-9374017FCDA0}"/>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1" name="Freeform 45">
              <a:extLst>
                <a:ext uri="{FF2B5EF4-FFF2-40B4-BE49-F238E27FC236}">
                  <a16:creationId xmlns:a16="http://schemas.microsoft.com/office/drawing/2014/main" id="{1DB5C849-9000-48D8-84F2-6E78F488BBF4}"/>
                </a:ext>
              </a:extLst>
            </p:cNvPr>
            <p:cNvSpPr>
              <a:spLocks/>
            </p:cNvSpPr>
            <p:nvPr/>
          </p:nvSpPr>
          <p:spPr bwMode="auto">
            <a:xfrm>
              <a:off x="4590" y="1109"/>
              <a:ext cx="351" cy="88"/>
            </a:xfrm>
            <a:custGeom>
              <a:avLst/>
              <a:gdLst>
                <a:gd name="T0" fmla="*/ 0 w 2216"/>
                <a:gd name="T1" fmla="*/ 0 h 550"/>
                <a:gd name="T2" fmla="*/ 0 w 2216"/>
                <a:gd name="T3" fmla="*/ 0 h 550"/>
                <a:gd name="T4" fmla="*/ 1 w 2216"/>
                <a:gd name="T5" fmla="*/ 0 h 550"/>
                <a:gd name="T6" fmla="*/ 1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8192" name="Group 46">
              <a:extLst>
                <a:ext uri="{FF2B5EF4-FFF2-40B4-BE49-F238E27FC236}">
                  <a16:creationId xmlns:a16="http://schemas.microsoft.com/office/drawing/2014/main" id="{4FEF99C7-D01E-4315-B148-F7382BA931A8}"/>
                </a:ext>
              </a:extLst>
            </p:cNvPr>
            <p:cNvGrpSpPr>
              <a:grpSpLocks/>
            </p:cNvGrpSpPr>
            <p:nvPr/>
          </p:nvGrpSpPr>
          <p:grpSpPr bwMode="auto">
            <a:xfrm>
              <a:off x="4584" y="1203"/>
              <a:ext cx="119" cy="53"/>
              <a:chOff x="1740" y="2642"/>
              <a:chExt cx="752" cy="327"/>
            </a:xfrm>
          </p:grpSpPr>
          <p:sp>
            <p:nvSpPr>
              <p:cNvPr id="48199" name="Freeform 47">
                <a:extLst>
                  <a:ext uri="{FF2B5EF4-FFF2-40B4-BE49-F238E27FC236}">
                    <a16:creationId xmlns:a16="http://schemas.microsoft.com/office/drawing/2014/main" id="{38DBEF8B-5436-4A2C-9373-60B536E678DB}"/>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200" name="Freeform 48">
                <a:extLst>
                  <a:ext uri="{FF2B5EF4-FFF2-40B4-BE49-F238E27FC236}">
                    <a16:creationId xmlns:a16="http://schemas.microsoft.com/office/drawing/2014/main" id="{2F34310E-B4BF-4E3E-9E05-57587CC6C162}"/>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201" name="Freeform 49">
                <a:extLst>
                  <a:ext uri="{FF2B5EF4-FFF2-40B4-BE49-F238E27FC236}">
                    <a16:creationId xmlns:a16="http://schemas.microsoft.com/office/drawing/2014/main" id="{2DC2B6A8-5641-425D-B5A6-1BF2705520D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202" name="Freeform 50">
                <a:extLst>
                  <a:ext uri="{FF2B5EF4-FFF2-40B4-BE49-F238E27FC236}">
                    <a16:creationId xmlns:a16="http://schemas.microsoft.com/office/drawing/2014/main" id="{95968F04-F8E5-41B5-A6DA-545D5B707935}"/>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203" name="Freeform 51">
                <a:extLst>
                  <a:ext uri="{FF2B5EF4-FFF2-40B4-BE49-F238E27FC236}">
                    <a16:creationId xmlns:a16="http://schemas.microsoft.com/office/drawing/2014/main" id="{2F468979-7EFE-472F-90F7-F18BB5FEEE8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204" name="Freeform 52">
                <a:extLst>
                  <a:ext uri="{FF2B5EF4-FFF2-40B4-BE49-F238E27FC236}">
                    <a16:creationId xmlns:a16="http://schemas.microsoft.com/office/drawing/2014/main" id="{D0BD37F7-856E-40BB-B400-D730E6B7CF3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8193" name="Freeform 53">
              <a:extLst>
                <a:ext uri="{FF2B5EF4-FFF2-40B4-BE49-F238E27FC236}">
                  <a16:creationId xmlns:a16="http://schemas.microsoft.com/office/drawing/2014/main" id="{DC7992CA-2F92-4FF7-8541-EFFAEE35F723}"/>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4" name="Freeform 54">
              <a:extLst>
                <a:ext uri="{FF2B5EF4-FFF2-40B4-BE49-F238E27FC236}">
                  <a16:creationId xmlns:a16="http://schemas.microsoft.com/office/drawing/2014/main" id="{7894801E-BD00-4071-B173-E088973AAF62}"/>
                </a:ext>
              </a:extLst>
            </p:cNvPr>
            <p:cNvSpPr>
              <a:spLocks/>
            </p:cNvSpPr>
            <p:nvPr/>
          </p:nvSpPr>
          <p:spPr bwMode="auto">
            <a:xfrm>
              <a:off x="4420" y="1220"/>
              <a:ext cx="369" cy="106"/>
            </a:xfrm>
            <a:custGeom>
              <a:avLst/>
              <a:gdLst>
                <a:gd name="T0" fmla="*/ 0 w 2532"/>
                <a:gd name="T1" fmla="*/ 0 h 723"/>
                <a:gd name="T2" fmla="*/ 0 w 2532"/>
                <a:gd name="T3" fmla="*/ 0 h 723"/>
                <a:gd name="T4" fmla="*/ 1 w 2532"/>
                <a:gd name="T5" fmla="*/ 0 h 723"/>
                <a:gd name="T6" fmla="*/ 1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5" name="Freeform 55">
              <a:extLst>
                <a:ext uri="{FF2B5EF4-FFF2-40B4-BE49-F238E27FC236}">
                  <a16:creationId xmlns:a16="http://schemas.microsoft.com/office/drawing/2014/main" id="{FD4DB41E-A187-4898-8DFE-FEC73A696DAA}"/>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6" name="Freeform 56">
              <a:extLst>
                <a:ext uri="{FF2B5EF4-FFF2-40B4-BE49-F238E27FC236}">
                  <a16:creationId xmlns:a16="http://schemas.microsoft.com/office/drawing/2014/main" id="{99B2CF95-A9D2-4291-8950-B3F81FAD67DD}"/>
                </a:ext>
              </a:extLst>
            </p:cNvPr>
            <p:cNvSpPr>
              <a:spLocks/>
            </p:cNvSpPr>
            <p:nvPr/>
          </p:nvSpPr>
          <p:spPr bwMode="auto">
            <a:xfrm>
              <a:off x="4421" y="1114"/>
              <a:ext cx="171" cy="88"/>
            </a:xfrm>
            <a:custGeom>
              <a:avLst/>
              <a:gdLst>
                <a:gd name="T0" fmla="*/ 1 w 1176"/>
                <a:gd name="T1" fmla="*/ 0 h 606"/>
                <a:gd name="T2" fmla="*/ 0 w 1176"/>
                <a:gd name="T3" fmla="*/ 0 h 606"/>
                <a:gd name="T4" fmla="*/ 0 w 1176"/>
                <a:gd name="T5" fmla="*/ 0 h 606"/>
                <a:gd name="T6" fmla="*/ 1 w 1176"/>
                <a:gd name="T7" fmla="*/ 0 h 606"/>
                <a:gd name="T8" fmla="*/ 1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7" name="Freeform 57">
              <a:extLst>
                <a:ext uri="{FF2B5EF4-FFF2-40B4-BE49-F238E27FC236}">
                  <a16:creationId xmlns:a16="http://schemas.microsoft.com/office/drawing/2014/main" id="{9BC94F1D-DB6A-4917-9B05-4DF93C5313B3}"/>
                </a:ext>
              </a:extLst>
            </p:cNvPr>
            <p:cNvSpPr>
              <a:spLocks/>
            </p:cNvSpPr>
            <p:nvPr/>
          </p:nvSpPr>
          <p:spPr bwMode="auto">
            <a:xfrm>
              <a:off x="4432" y="1205"/>
              <a:ext cx="350" cy="102"/>
            </a:xfrm>
            <a:custGeom>
              <a:avLst/>
              <a:gdLst>
                <a:gd name="T0" fmla="*/ 0 w 2532"/>
                <a:gd name="T1" fmla="*/ 0 h 723"/>
                <a:gd name="T2" fmla="*/ 0 w 2532"/>
                <a:gd name="T3" fmla="*/ 0 h 723"/>
                <a:gd name="T4" fmla="*/ 1 w 2532"/>
                <a:gd name="T5" fmla="*/ 0 h 723"/>
                <a:gd name="T6" fmla="*/ 1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98" name="Freeform 58">
              <a:extLst>
                <a:ext uri="{FF2B5EF4-FFF2-40B4-BE49-F238E27FC236}">
                  <a16:creationId xmlns:a16="http://schemas.microsoft.com/office/drawing/2014/main" id="{1A669016-C4D4-4609-AB12-6E9087C84BA3}"/>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8148" name="Group 60">
            <a:extLst>
              <a:ext uri="{FF2B5EF4-FFF2-40B4-BE49-F238E27FC236}">
                <a16:creationId xmlns:a16="http://schemas.microsoft.com/office/drawing/2014/main" id="{5AB20873-0892-49AF-927E-167AA65CF1A2}"/>
              </a:ext>
            </a:extLst>
          </p:cNvPr>
          <p:cNvGrpSpPr>
            <a:grpSpLocks/>
          </p:cNvGrpSpPr>
          <p:nvPr/>
        </p:nvGrpSpPr>
        <p:grpSpPr bwMode="auto">
          <a:xfrm>
            <a:off x="1903412" y="1768475"/>
            <a:ext cx="334963" cy="536575"/>
            <a:chOff x="4140" y="429"/>
            <a:chExt cx="1425" cy="2396"/>
          </a:xfrm>
        </p:grpSpPr>
        <p:sp>
          <p:nvSpPr>
            <p:cNvPr id="48151" name="Freeform 61">
              <a:extLst>
                <a:ext uri="{FF2B5EF4-FFF2-40B4-BE49-F238E27FC236}">
                  <a16:creationId xmlns:a16="http://schemas.microsoft.com/office/drawing/2014/main" id="{0EC06A38-7D44-4DC8-A6E1-87AAE9AAB1CE}"/>
                </a:ext>
              </a:extLst>
            </p:cNvPr>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52" name="Rectangle 62">
              <a:extLst>
                <a:ext uri="{FF2B5EF4-FFF2-40B4-BE49-F238E27FC236}">
                  <a16:creationId xmlns:a16="http://schemas.microsoft.com/office/drawing/2014/main" id="{F1E142BD-52D2-44A1-90FF-1753FA096B33}"/>
                </a:ext>
              </a:extLst>
            </p:cNvPr>
            <p:cNvSpPr>
              <a:spLocks noChangeArrowheads="1"/>
            </p:cNvSpPr>
            <p:nvPr/>
          </p:nvSpPr>
          <p:spPr bwMode="auto">
            <a:xfrm>
              <a:off x="4206"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53" name="Freeform 63">
              <a:extLst>
                <a:ext uri="{FF2B5EF4-FFF2-40B4-BE49-F238E27FC236}">
                  <a16:creationId xmlns:a16="http://schemas.microsoft.com/office/drawing/2014/main" id="{CC5AA474-8FBA-43A0-BB61-A58A12A915F7}"/>
                </a:ext>
              </a:extLst>
            </p:cNvPr>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54" name="Freeform 64">
              <a:extLst>
                <a:ext uri="{FF2B5EF4-FFF2-40B4-BE49-F238E27FC236}">
                  <a16:creationId xmlns:a16="http://schemas.microsoft.com/office/drawing/2014/main" id="{8D31ACB7-3148-4C82-9354-0CF2D5CDE650}"/>
                </a:ext>
              </a:extLst>
            </p:cNvPr>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55" name="Rectangle 65">
              <a:extLst>
                <a:ext uri="{FF2B5EF4-FFF2-40B4-BE49-F238E27FC236}">
                  <a16:creationId xmlns:a16="http://schemas.microsoft.com/office/drawing/2014/main" id="{1F641801-561B-40C1-B937-9F534FC7982A}"/>
                </a:ext>
              </a:extLst>
            </p:cNvPr>
            <p:cNvSpPr>
              <a:spLocks noChangeArrowheads="1"/>
            </p:cNvSpPr>
            <p:nvPr/>
          </p:nvSpPr>
          <p:spPr bwMode="auto">
            <a:xfrm>
              <a:off x="4212" y="693"/>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8156" name="Group 66">
              <a:extLst>
                <a:ext uri="{FF2B5EF4-FFF2-40B4-BE49-F238E27FC236}">
                  <a16:creationId xmlns:a16="http://schemas.microsoft.com/office/drawing/2014/main" id="{10DB76E4-0C5D-4BFD-9967-AF8FE01E2BC5}"/>
                </a:ext>
              </a:extLst>
            </p:cNvPr>
            <p:cNvGrpSpPr>
              <a:grpSpLocks/>
            </p:cNvGrpSpPr>
            <p:nvPr/>
          </p:nvGrpSpPr>
          <p:grpSpPr bwMode="auto">
            <a:xfrm>
              <a:off x="4749" y="668"/>
              <a:ext cx="581" cy="145"/>
              <a:chOff x="614" y="2568"/>
              <a:chExt cx="725" cy="139"/>
            </a:xfrm>
          </p:grpSpPr>
          <p:sp>
            <p:nvSpPr>
              <p:cNvPr id="48181" name="AutoShape 67">
                <a:extLst>
                  <a:ext uri="{FF2B5EF4-FFF2-40B4-BE49-F238E27FC236}">
                    <a16:creationId xmlns:a16="http://schemas.microsoft.com/office/drawing/2014/main" id="{D1B3FDFD-61DC-4FE2-93CF-42B9FDDCE30A}"/>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82" name="AutoShape 68">
                <a:extLst>
                  <a:ext uri="{FF2B5EF4-FFF2-40B4-BE49-F238E27FC236}">
                    <a16:creationId xmlns:a16="http://schemas.microsoft.com/office/drawing/2014/main" id="{1B2815D8-4ADF-4279-9623-32D8984B2EA7}"/>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8157" name="Rectangle 69">
              <a:extLst>
                <a:ext uri="{FF2B5EF4-FFF2-40B4-BE49-F238E27FC236}">
                  <a16:creationId xmlns:a16="http://schemas.microsoft.com/office/drawing/2014/main" id="{10558FA1-399E-41F8-BBEE-09A84D15A9C4}"/>
                </a:ext>
              </a:extLst>
            </p:cNvPr>
            <p:cNvSpPr>
              <a:spLocks noChangeArrowheads="1"/>
            </p:cNvSpPr>
            <p:nvPr/>
          </p:nvSpPr>
          <p:spPr bwMode="auto">
            <a:xfrm>
              <a:off x="4224" y="1019"/>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8158" name="Group 70">
              <a:extLst>
                <a:ext uri="{FF2B5EF4-FFF2-40B4-BE49-F238E27FC236}">
                  <a16:creationId xmlns:a16="http://schemas.microsoft.com/office/drawing/2014/main" id="{54674B10-6276-4234-B8ED-D23B569799CB}"/>
                </a:ext>
              </a:extLst>
            </p:cNvPr>
            <p:cNvGrpSpPr>
              <a:grpSpLocks/>
            </p:cNvGrpSpPr>
            <p:nvPr/>
          </p:nvGrpSpPr>
          <p:grpSpPr bwMode="auto">
            <a:xfrm>
              <a:off x="4747" y="994"/>
              <a:ext cx="581" cy="134"/>
              <a:chOff x="614" y="2568"/>
              <a:chExt cx="725" cy="139"/>
            </a:xfrm>
          </p:grpSpPr>
          <p:sp>
            <p:nvSpPr>
              <p:cNvPr id="48179" name="AutoShape 71">
                <a:extLst>
                  <a:ext uri="{FF2B5EF4-FFF2-40B4-BE49-F238E27FC236}">
                    <a16:creationId xmlns:a16="http://schemas.microsoft.com/office/drawing/2014/main" id="{9859E747-ECE9-4CF1-9B10-3A3AEDF3CD2D}"/>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80" name="AutoShape 72">
                <a:extLst>
                  <a:ext uri="{FF2B5EF4-FFF2-40B4-BE49-F238E27FC236}">
                    <a16:creationId xmlns:a16="http://schemas.microsoft.com/office/drawing/2014/main" id="{108F3C13-9A21-461F-988C-E614BA3E0ADA}"/>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8159" name="Rectangle 73">
              <a:extLst>
                <a:ext uri="{FF2B5EF4-FFF2-40B4-BE49-F238E27FC236}">
                  <a16:creationId xmlns:a16="http://schemas.microsoft.com/office/drawing/2014/main" id="{F30DABA6-E887-4C0A-9ADD-53C034B5C34F}"/>
                </a:ext>
              </a:extLst>
            </p:cNvPr>
            <p:cNvSpPr>
              <a:spLocks noChangeArrowheads="1"/>
            </p:cNvSpPr>
            <p:nvPr/>
          </p:nvSpPr>
          <p:spPr bwMode="auto">
            <a:xfrm>
              <a:off x="4217" y="1358"/>
              <a:ext cx="596"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60" name="Rectangle 74">
              <a:extLst>
                <a:ext uri="{FF2B5EF4-FFF2-40B4-BE49-F238E27FC236}">
                  <a16:creationId xmlns:a16="http://schemas.microsoft.com/office/drawing/2014/main" id="{22300495-8474-495B-8BB0-0C06ECE7F1AA}"/>
                </a:ext>
              </a:extLst>
            </p:cNvPr>
            <p:cNvSpPr>
              <a:spLocks noChangeArrowheads="1"/>
            </p:cNvSpPr>
            <p:nvPr/>
          </p:nvSpPr>
          <p:spPr bwMode="auto">
            <a:xfrm>
              <a:off x="4228" y="1655"/>
              <a:ext cx="596"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nvGrpSpPr>
            <p:cNvPr id="48161" name="Group 75">
              <a:extLst>
                <a:ext uri="{FF2B5EF4-FFF2-40B4-BE49-F238E27FC236}">
                  <a16:creationId xmlns:a16="http://schemas.microsoft.com/office/drawing/2014/main" id="{3FD5D375-20A5-467F-B6BF-1C55B3198D96}"/>
                </a:ext>
              </a:extLst>
            </p:cNvPr>
            <p:cNvGrpSpPr>
              <a:grpSpLocks/>
            </p:cNvGrpSpPr>
            <p:nvPr/>
          </p:nvGrpSpPr>
          <p:grpSpPr bwMode="auto">
            <a:xfrm>
              <a:off x="4735" y="1627"/>
              <a:ext cx="582" cy="151"/>
              <a:chOff x="614" y="2568"/>
              <a:chExt cx="725" cy="139"/>
            </a:xfrm>
          </p:grpSpPr>
          <p:sp>
            <p:nvSpPr>
              <p:cNvPr id="48177" name="AutoShape 76">
                <a:extLst>
                  <a:ext uri="{FF2B5EF4-FFF2-40B4-BE49-F238E27FC236}">
                    <a16:creationId xmlns:a16="http://schemas.microsoft.com/office/drawing/2014/main" id="{639C900B-ADD4-41D3-AAC4-5A3EC67EECEF}"/>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8" name="AutoShape 77">
                <a:extLst>
                  <a:ext uri="{FF2B5EF4-FFF2-40B4-BE49-F238E27FC236}">
                    <a16:creationId xmlns:a16="http://schemas.microsoft.com/office/drawing/2014/main" id="{0227091E-E73A-4F77-8960-B088485775AA}"/>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8162" name="Freeform 78">
              <a:extLst>
                <a:ext uri="{FF2B5EF4-FFF2-40B4-BE49-F238E27FC236}">
                  <a16:creationId xmlns:a16="http://schemas.microsoft.com/office/drawing/2014/main" id="{A1EA0680-6BE3-488A-8829-2C0346A697B2}"/>
                </a:ext>
              </a:extLst>
            </p:cNvPr>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8163" name="Group 79">
              <a:extLst>
                <a:ext uri="{FF2B5EF4-FFF2-40B4-BE49-F238E27FC236}">
                  <a16:creationId xmlns:a16="http://schemas.microsoft.com/office/drawing/2014/main" id="{5728DD06-F302-4AAE-A448-B91D56EBCB66}"/>
                </a:ext>
              </a:extLst>
            </p:cNvPr>
            <p:cNvGrpSpPr>
              <a:grpSpLocks/>
            </p:cNvGrpSpPr>
            <p:nvPr/>
          </p:nvGrpSpPr>
          <p:grpSpPr bwMode="auto">
            <a:xfrm>
              <a:off x="4739" y="1327"/>
              <a:ext cx="582" cy="139"/>
              <a:chOff x="614" y="2568"/>
              <a:chExt cx="725" cy="139"/>
            </a:xfrm>
          </p:grpSpPr>
          <p:sp>
            <p:nvSpPr>
              <p:cNvPr id="48175" name="AutoShape 80">
                <a:extLst>
                  <a:ext uri="{FF2B5EF4-FFF2-40B4-BE49-F238E27FC236}">
                    <a16:creationId xmlns:a16="http://schemas.microsoft.com/office/drawing/2014/main" id="{31948E06-602E-416F-8E54-905A11BC0D42}"/>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6" name="AutoShape 81">
                <a:extLst>
                  <a:ext uri="{FF2B5EF4-FFF2-40B4-BE49-F238E27FC236}">
                    <a16:creationId xmlns:a16="http://schemas.microsoft.com/office/drawing/2014/main" id="{5D5EFB9D-7537-4890-8AA7-04C6B413365F}"/>
                  </a:ext>
                </a:extLst>
              </p:cNvPr>
              <p:cNvSpPr>
                <a:spLocks noChangeArrowheads="1"/>
              </p:cNvSpPr>
              <p:nvPr/>
            </p:nvSpPr>
            <p:spPr bwMode="auto">
              <a:xfrm>
                <a:off x="630" y="2584"/>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
          <p:nvSpPr>
            <p:cNvPr id="48164" name="Rectangle 82">
              <a:extLst>
                <a:ext uri="{FF2B5EF4-FFF2-40B4-BE49-F238E27FC236}">
                  <a16:creationId xmlns:a16="http://schemas.microsoft.com/office/drawing/2014/main" id="{5341EDC6-F650-4AA8-820D-935BA645F685}"/>
                </a:ext>
              </a:extLst>
            </p:cNvPr>
            <p:cNvSpPr>
              <a:spLocks noChangeArrowheads="1"/>
            </p:cNvSpPr>
            <p:nvPr/>
          </p:nvSpPr>
          <p:spPr bwMode="auto">
            <a:xfrm>
              <a:off x="5250" y="431"/>
              <a:ext cx="68"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65" name="Freeform 83">
              <a:extLst>
                <a:ext uri="{FF2B5EF4-FFF2-40B4-BE49-F238E27FC236}">
                  <a16:creationId xmlns:a16="http://schemas.microsoft.com/office/drawing/2014/main" id="{BBEFAD55-18EF-412A-979A-AB31BCFAA05D}"/>
                </a:ext>
              </a:extLst>
            </p:cNvPr>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66" name="Freeform 84">
              <a:extLst>
                <a:ext uri="{FF2B5EF4-FFF2-40B4-BE49-F238E27FC236}">
                  <a16:creationId xmlns:a16="http://schemas.microsoft.com/office/drawing/2014/main" id="{E9760C5C-6802-4107-9A4C-F958FF9A62C9}"/>
                </a:ext>
              </a:extLst>
            </p:cNvPr>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67" name="Oval 85">
              <a:extLst>
                <a:ext uri="{FF2B5EF4-FFF2-40B4-BE49-F238E27FC236}">
                  <a16:creationId xmlns:a16="http://schemas.microsoft.com/office/drawing/2014/main" id="{6419D636-D2DF-4709-90BB-885010CB9304}"/>
                </a:ext>
              </a:extLst>
            </p:cNvPr>
            <p:cNvSpPr>
              <a:spLocks noChangeArrowheads="1"/>
            </p:cNvSpPr>
            <p:nvPr/>
          </p:nvSpPr>
          <p:spPr bwMode="auto">
            <a:xfrm>
              <a:off x="5517" y="2611"/>
              <a:ext cx="48" cy="96"/>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68" name="Freeform 86">
              <a:extLst>
                <a:ext uri="{FF2B5EF4-FFF2-40B4-BE49-F238E27FC236}">
                  <a16:creationId xmlns:a16="http://schemas.microsoft.com/office/drawing/2014/main" id="{A1466220-B32A-49A6-8685-623225C178D0}"/>
                </a:ext>
              </a:extLst>
            </p:cNvPr>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69" name="AutoShape 87">
              <a:extLst>
                <a:ext uri="{FF2B5EF4-FFF2-40B4-BE49-F238E27FC236}">
                  <a16:creationId xmlns:a16="http://schemas.microsoft.com/office/drawing/2014/main" id="{FD8A01D9-AAB1-4FF8-8B99-5684E5064809}"/>
                </a:ext>
              </a:extLst>
            </p:cNvPr>
            <p:cNvSpPr>
              <a:spLocks noChangeArrowheads="1"/>
            </p:cNvSpPr>
            <p:nvPr/>
          </p:nvSpPr>
          <p:spPr bwMode="auto">
            <a:xfrm>
              <a:off x="4140" y="2678"/>
              <a:ext cx="1199"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0" name="AutoShape 88">
              <a:extLst>
                <a:ext uri="{FF2B5EF4-FFF2-40B4-BE49-F238E27FC236}">
                  <a16:creationId xmlns:a16="http://schemas.microsoft.com/office/drawing/2014/main" id="{3E521A5E-E5EE-4A9E-8872-E6FE30E89C4B}"/>
                </a:ext>
              </a:extLst>
            </p:cNvPr>
            <p:cNvSpPr>
              <a:spLocks noChangeArrowheads="1"/>
            </p:cNvSpPr>
            <p:nvPr/>
          </p:nvSpPr>
          <p:spPr bwMode="auto">
            <a:xfrm>
              <a:off x="4206" y="2711"/>
              <a:ext cx="1070"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1" name="Oval 89">
              <a:extLst>
                <a:ext uri="{FF2B5EF4-FFF2-40B4-BE49-F238E27FC236}">
                  <a16:creationId xmlns:a16="http://schemas.microsoft.com/office/drawing/2014/main" id="{976574D6-A7D1-45AE-9D60-1907D5B0FB9C}"/>
                </a:ext>
              </a:extLst>
            </p:cNvPr>
            <p:cNvSpPr>
              <a:spLocks noChangeArrowheads="1"/>
            </p:cNvSpPr>
            <p:nvPr/>
          </p:nvSpPr>
          <p:spPr bwMode="auto">
            <a:xfrm>
              <a:off x="4308" y="2383"/>
              <a:ext cx="158" cy="143"/>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2" name="Oval 90">
              <a:extLst>
                <a:ext uri="{FF2B5EF4-FFF2-40B4-BE49-F238E27FC236}">
                  <a16:creationId xmlns:a16="http://schemas.microsoft.com/office/drawing/2014/main" id="{76A114C9-5AF2-477A-8E22-50BD4A3CD695}"/>
                </a:ext>
              </a:extLst>
            </p:cNvPr>
            <p:cNvSpPr>
              <a:spLocks noChangeArrowheads="1"/>
            </p:cNvSpPr>
            <p:nvPr/>
          </p:nvSpPr>
          <p:spPr bwMode="auto">
            <a:xfrm>
              <a:off x="4486" y="2384"/>
              <a:ext cx="160" cy="14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TW" altLang="zh-TW">
                <a:solidFill>
                  <a:srgbClr val="FF0000"/>
                </a:solidFill>
                <a:cs typeface="Arial" panose="020B0604020202020204" pitchFamily="34" charset="0"/>
              </a:endParaRPr>
            </a:p>
          </p:txBody>
        </p:sp>
        <p:sp>
          <p:nvSpPr>
            <p:cNvPr id="48173" name="Oval 91">
              <a:extLst>
                <a:ext uri="{FF2B5EF4-FFF2-40B4-BE49-F238E27FC236}">
                  <a16:creationId xmlns:a16="http://schemas.microsoft.com/office/drawing/2014/main" id="{174440C2-1A90-4A66-9EDF-9A7C6FACAAB7}"/>
                </a:ext>
              </a:extLst>
            </p:cNvPr>
            <p:cNvSpPr>
              <a:spLocks noChangeArrowheads="1"/>
            </p:cNvSpPr>
            <p:nvPr/>
          </p:nvSpPr>
          <p:spPr bwMode="auto">
            <a:xfrm>
              <a:off x="4662" y="2381"/>
              <a:ext cx="158" cy="141"/>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48174" name="Rectangle 92">
              <a:extLst>
                <a:ext uri="{FF2B5EF4-FFF2-40B4-BE49-F238E27FC236}">
                  <a16:creationId xmlns:a16="http://schemas.microsoft.com/office/drawing/2014/main" id="{AF39B762-1EDE-436C-8E87-03DC5D198508}"/>
                </a:ext>
              </a:extLst>
            </p:cNvPr>
            <p:cNvSpPr>
              <a:spLocks noChangeArrowheads="1"/>
            </p:cNvSpPr>
            <p:nvPr/>
          </p:nvSpPr>
          <p:spPr bwMode="auto">
            <a:xfrm>
              <a:off x="5062" y="1835"/>
              <a:ext cx="85"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a:extLst>
              <a:ext uri="{FF2B5EF4-FFF2-40B4-BE49-F238E27FC236}">
                <a16:creationId xmlns:a16="http://schemas.microsoft.com/office/drawing/2014/main" id="{D442BDA4-95E6-45D9-B6F5-677CC04E0909}"/>
              </a:ext>
            </a:extLst>
          </p:cNvPr>
          <p:cNvSpPr>
            <a:spLocks noGrp="1" noChangeArrowheads="1"/>
          </p:cNvSpPr>
          <p:nvPr>
            <p:ph idx="1"/>
          </p:nvPr>
        </p:nvSpPr>
        <p:spPr/>
        <p:txBody>
          <a:bodyPr/>
          <a:lstStyle/>
          <a:p>
            <a:r>
              <a:rPr lang="en-US" altLang="zh-TW"/>
              <a:t>DHCP can return more than just allocated IP address on subnet:</a:t>
            </a:r>
          </a:p>
          <a:p>
            <a:pPr lvl="1"/>
            <a:r>
              <a:rPr lang="en-US" altLang="zh-TW"/>
              <a:t>address of first-hop router for client</a:t>
            </a:r>
          </a:p>
          <a:p>
            <a:pPr lvl="1"/>
            <a:r>
              <a:rPr lang="en-US" altLang="zh-TW"/>
              <a:t>name and IP address of DNS sever</a:t>
            </a:r>
          </a:p>
          <a:p>
            <a:pPr lvl="1"/>
            <a:r>
              <a:rPr lang="en-US" altLang="zh-TW"/>
              <a:t>network mask (indicating network versus host portion of address)</a:t>
            </a:r>
          </a:p>
        </p:txBody>
      </p:sp>
      <p:sp>
        <p:nvSpPr>
          <p:cNvPr id="49156" name="Rectangle 2">
            <a:extLst>
              <a:ext uri="{FF2B5EF4-FFF2-40B4-BE49-F238E27FC236}">
                <a16:creationId xmlns:a16="http://schemas.microsoft.com/office/drawing/2014/main" id="{A72B6746-4B0A-43B0-B14B-F90B6B6AE977}"/>
              </a:ext>
            </a:extLst>
          </p:cNvPr>
          <p:cNvSpPr>
            <a:spLocks noGrp="1" noChangeArrowheads="1"/>
          </p:cNvSpPr>
          <p:nvPr>
            <p:ph type="title"/>
          </p:nvPr>
        </p:nvSpPr>
        <p:spPr/>
        <p:txBody>
          <a:bodyPr/>
          <a:lstStyle/>
          <a:p>
            <a:r>
              <a:rPr lang="en-US" altLang="zh-TW"/>
              <a:t>DHCP: more than IP addresses</a:t>
            </a:r>
          </a:p>
        </p:txBody>
      </p:sp>
      <p:sp>
        <p:nvSpPr>
          <p:cNvPr id="49155" name="Slide Number Placeholder 5">
            <a:extLst>
              <a:ext uri="{FF2B5EF4-FFF2-40B4-BE49-F238E27FC236}">
                <a16:creationId xmlns:a16="http://schemas.microsoft.com/office/drawing/2014/main" id="{97C7081D-27D2-4184-B2F4-409846DD48B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a:t>4-</a:t>
            </a:r>
            <a:fld id="{84810FCD-1E32-4BFD-AAAC-EC028F1E2589}" type="slidenum">
              <a:rPr lang="en-US" altLang="zh-TW" smtClean="0"/>
              <a:pPr/>
              <a:t>73</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AE79997-4495-4D31-BDC6-2FCD4431C710}"/>
              </a:ext>
            </a:extLst>
          </p:cNvPr>
          <p:cNvSpPr>
            <a:spLocks noGrp="1"/>
          </p:cNvSpPr>
          <p:nvPr>
            <p:ph idx="1"/>
          </p:nvPr>
        </p:nvSpPr>
        <p:spPr/>
        <p:txBody>
          <a:bodyPr/>
          <a:lstStyle/>
          <a:p>
            <a:r>
              <a:rPr lang="en-US" altLang="zh-TW" dirty="0"/>
              <a:t>A system that can map a name to an address or an address to a name.</a:t>
            </a:r>
          </a:p>
          <a:p>
            <a:r>
              <a:rPr lang="en-US" altLang="zh-TW" dirty="0"/>
              <a:t>DNS is a protocol that can be used in different platforms. </a:t>
            </a:r>
          </a:p>
          <a:p>
            <a:endParaRPr lang="en-US" altLang="zh-TW" dirty="0"/>
          </a:p>
          <a:p>
            <a:endParaRPr lang="en-US" altLang="zh-TW" dirty="0"/>
          </a:p>
          <a:p>
            <a:endParaRPr lang="zh-TW" altLang="en-US" dirty="0"/>
          </a:p>
        </p:txBody>
      </p:sp>
      <p:sp>
        <p:nvSpPr>
          <p:cNvPr id="3" name="標題 2">
            <a:extLst>
              <a:ext uri="{FF2B5EF4-FFF2-40B4-BE49-F238E27FC236}">
                <a16:creationId xmlns:a16="http://schemas.microsoft.com/office/drawing/2014/main" id="{FE553457-C4EB-453C-8B01-56386EA43966}"/>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9004A3BB-43BD-4FF0-8E3E-FB05D81E1C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D2E1D6-D639-404D-90D1-4E9F58F48807}"/>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74</a:t>
            </a:fld>
            <a:endParaRPr lang="en-US" altLang="zh-TW" dirty="0"/>
          </a:p>
        </p:txBody>
      </p:sp>
    </p:spTree>
    <p:extLst>
      <p:ext uri="{BB962C8B-B14F-4D97-AF65-F5344CB8AC3E}">
        <p14:creationId xmlns:p14="http://schemas.microsoft.com/office/powerpoint/2010/main" val="27790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7F4EAE5-A02D-43D5-A61A-0453866242D8}"/>
              </a:ext>
            </a:extLst>
          </p:cNvPr>
          <p:cNvSpPr>
            <a:spLocks noGrp="1"/>
          </p:cNvSpPr>
          <p:nvPr>
            <p:ph idx="1"/>
          </p:nvPr>
        </p:nvSpPr>
        <p:spPr/>
        <p:txBody>
          <a:bodyPr/>
          <a:lstStyle/>
          <a:p>
            <a:r>
              <a:rPr lang="en-US" altLang="zh-TW" dirty="0"/>
              <a:t>Domain Name System</a:t>
            </a:r>
          </a:p>
          <a:p>
            <a:r>
              <a:rPr lang="en-US" altLang="zh-TW" dirty="0"/>
              <a:t>Distributed database</a:t>
            </a:r>
          </a:p>
          <a:p>
            <a:pPr lvl="1"/>
            <a:r>
              <a:rPr lang="en-US" altLang="zh-TW" dirty="0"/>
              <a:t>No centralization</a:t>
            </a:r>
          </a:p>
          <a:p>
            <a:r>
              <a:rPr lang="en-US" altLang="zh-TW" dirty="0"/>
              <a:t>Simple client/server architecture</a:t>
            </a:r>
          </a:p>
          <a:p>
            <a:pPr lvl="1"/>
            <a:r>
              <a:rPr lang="en-US" altLang="zh-TW" dirty="0"/>
              <a:t>UDP port 53, some implementations also use TCP</a:t>
            </a:r>
          </a:p>
          <a:p>
            <a:r>
              <a:rPr lang="en-US" altLang="zh-TW" dirty="0"/>
              <a:t>Hierarchical namespace</a:t>
            </a:r>
          </a:p>
          <a:p>
            <a:pPr lvl="1"/>
            <a:r>
              <a:rPr lang="en-US" altLang="zh-TW" dirty="0"/>
              <a:t>As opposed to original, flat namespace</a:t>
            </a:r>
          </a:p>
          <a:p>
            <a:pPr lvl="1"/>
            <a:r>
              <a:rPr lang="en-US" altLang="zh-TW" dirty="0"/>
              <a:t>e.g. .com </a:t>
            </a:r>
            <a:r>
              <a:rPr lang="en-US" altLang="zh-TW" dirty="0">
                <a:sym typeface="Wingdings" pitchFamily="2" charset="2"/>
              </a:rPr>
              <a:t></a:t>
            </a:r>
            <a:r>
              <a:rPr lang="en-US" altLang="zh-TW" dirty="0"/>
              <a:t> google.com </a:t>
            </a:r>
            <a:r>
              <a:rPr lang="en-US" altLang="zh-TW" dirty="0">
                <a:sym typeface="Wingdings" pitchFamily="2" charset="2"/>
              </a:rPr>
              <a:t></a:t>
            </a:r>
            <a:r>
              <a:rPr lang="en-US" altLang="zh-TW" dirty="0"/>
              <a:t> mail.google.com</a:t>
            </a:r>
          </a:p>
          <a:p>
            <a:endParaRPr lang="zh-TW" altLang="en-US" dirty="0"/>
          </a:p>
        </p:txBody>
      </p:sp>
      <p:sp>
        <p:nvSpPr>
          <p:cNvPr id="3" name="標題 2">
            <a:extLst>
              <a:ext uri="{FF2B5EF4-FFF2-40B4-BE49-F238E27FC236}">
                <a16:creationId xmlns:a16="http://schemas.microsoft.com/office/drawing/2014/main" id="{12884CFD-033A-4789-899B-1863FA49DB90}"/>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4D453E7B-C12B-4661-985D-15280A7C7A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046A96-EFCB-4186-9B6D-E9283335FB7F}"/>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75</a:t>
            </a:fld>
            <a:endParaRPr lang="en-US" altLang="zh-TW" dirty="0"/>
          </a:p>
        </p:txBody>
      </p:sp>
    </p:spTree>
    <p:extLst>
      <p:ext uri="{BB962C8B-B14F-4D97-AF65-F5344CB8AC3E}">
        <p14:creationId xmlns:p14="http://schemas.microsoft.com/office/powerpoint/2010/main" val="58746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D18B1B2-07E7-4EA5-9714-A2BD6790D5A5}"/>
              </a:ext>
            </a:extLst>
          </p:cNvPr>
          <p:cNvSpPr>
            <a:spLocks noGrp="1"/>
          </p:cNvSpPr>
          <p:nvPr>
            <p:ph type="title"/>
          </p:nvPr>
        </p:nvSpPr>
        <p:spPr/>
        <p:txBody>
          <a:bodyPr/>
          <a:lstStyle/>
          <a:p>
            <a:r>
              <a:rPr lang="en-US" altLang="zh-TW" dirty="0"/>
              <a:t>Domain name system</a:t>
            </a:r>
            <a:endParaRPr lang="zh-TW" altLang="en-US" dirty="0"/>
          </a:p>
        </p:txBody>
      </p:sp>
      <p:pic>
        <p:nvPicPr>
          <p:cNvPr id="7" name="Picture 4" descr="root-servers">
            <a:extLst>
              <a:ext uri="{FF2B5EF4-FFF2-40B4-BE49-F238E27FC236}">
                <a16:creationId xmlns:a16="http://schemas.microsoft.com/office/drawing/2014/main" id="{98D2FE16-E590-412F-B35C-3945FF582B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95" y="1752600"/>
            <a:ext cx="4807145" cy="3600357"/>
          </a:xfrm>
          <a:prstGeom prst="rect">
            <a:avLst/>
          </a:prstGeom>
          <a:noFill/>
          <a:extLst>
            <a:ext uri="{909E8E84-426E-40DD-AFC4-6F175D3DCCD1}">
              <a14:hiddenFill xmlns:a14="http://schemas.microsoft.com/office/drawing/2010/main">
                <a:solidFill>
                  <a:srgbClr val="FFFFFF"/>
                </a:solidFill>
              </a14:hiddenFill>
            </a:ext>
          </a:extLst>
        </p:spPr>
      </p:pic>
      <p:sp>
        <p:nvSpPr>
          <p:cNvPr id="8" name="內容版面配置區 7">
            <a:extLst>
              <a:ext uri="{FF2B5EF4-FFF2-40B4-BE49-F238E27FC236}">
                <a16:creationId xmlns:a16="http://schemas.microsoft.com/office/drawing/2014/main" id="{8F6FAE09-408D-49BF-97BF-7802220B34B6}"/>
              </a:ext>
            </a:extLst>
          </p:cNvPr>
          <p:cNvSpPr>
            <a:spLocks noGrp="1"/>
          </p:cNvSpPr>
          <p:nvPr>
            <p:ph sz="half" idx="2"/>
          </p:nvPr>
        </p:nvSpPr>
        <p:spPr/>
        <p:txBody>
          <a:bodyPr/>
          <a:lstStyle/>
          <a:p>
            <a:r>
              <a:rPr lang="en-US" altLang="zh-TW" dirty="0"/>
              <a:t>Contacted by local name server that can not resolve name</a:t>
            </a:r>
          </a:p>
          <a:p>
            <a:r>
              <a:rPr lang="en-US" altLang="zh-TW" dirty="0"/>
              <a:t>Root name server:</a:t>
            </a:r>
          </a:p>
          <a:p>
            <a:pPr lvl="1"/>
            <a:r>
              <a:rPr lang="en-US" altLang="zh-TW" dirty="0"/>
              <a:t>Knows the authoritative name server for main domain</a:t>
            </a:r>
          </a:p>
          <a:p>
            <a:r>
              <a:rPr lang="en-US" altLang="zh-TW" dirty="0"/>
              <a:t>~ 60 root name servers worldwide</a:t>
            </a:r>
          </a:p>
          <a:p>
            <a:pPr lvl="1"/>
            <a:r>
              <a:rPr lang="en-US" altLang="zh-TW" dirty="0"/>
              <a:t>Real-world application of anycast</a:t>
            </a:r>
          </a:p>
          <a:p>
            <a:endParaRPr lang="zh-TW" altLang="en-US" dirty="0"/>
          </a:p>
        </p:txBody>
      </p:sp>
      <p:sp>
        <p:nvSpPr>
          <p:cNvPr id="5" name="頁尾版面配置區 4">
            <a:extLst>
              <a:ext uri="{FF2B5EF4-FFF2-40B4-BE49-F238E27FC236}">
                <a16:creationId xmlns:a16="http://schemas.microsoft.com/office/drawing/2014/main" id="{E1459C5E-2417-43CE-BAB7-3B97A3D05CA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C613A6A-D5C5-4415-9707-30BF7CA83025}"/>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76</a:t>
            </a:fld>
            <a:endParaRPr lang="en-US" altLang="zh-TW" dirty="0"/>
          </a:p>
        </p:txBody>
      </p:sp>
    </p:spTree>
    <p:extLst>
      <p:ext uri="{BB962C8B-B14F-4D97-AF65-F5344CB8AC3E}">
        <p14:creationId xmlns:p14="http://schemas.microsoft.com/office/powerpoint/2010/main" val="394347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523648E-204D-4959-9EB7-82D2318505BC}"/>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814081C8-209C-4222-BB6C-F3B955F7529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6E14BC-968F-4C1F-9FAB-437DF1F8F1FF}"/>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77</a:t>
            </a:fld>
            <a:endParaRPr lang="en-US" altLang="zh-TW" dirty="0"/>
          </a:p>
        </p:txBody>
      </p:sp>
      <p:pic>
        <p:nvPicPr>
          <p:cNvPr id="7" name="Picture 11">
            <a:extLst>
              <a:ext uri="{FF2B5EF4-FFF2-40B4-BE49-F238E27FC236}">
                <a16:creationId xmlns:a16="http://schemas.microsoft.com/office/drawing/2014/main" id="{8A954706-B96D-4515-8770-65106324CB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8" y="2207624"/>
            <a:ext cx="7339012" cy="35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9AAC2C48-CA1F-4592-98F2-65249A455743}"/>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4C9D7AD9-E8AA-4F59-81A4-FE6D6982119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94197E-EC86-4C4C-A636-949EDAFE089E}"/>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78</a:t>
            </a:fld>
            <a:endParaRPr lang="en-US" altLang="zh-TW" dirty="0"/>
          </a:p>
        </p:txBody>
      </p:sp>
      <p:pic>
        <p:nvPicPr>
          <p:cNvPr id="7" name="Picture 10">
            <a:extLst>
              <a:ext uri="{FF2B5EF4-FFF2-40B4-BE49-F238E27FC236}">
                <a16:creationId xmlns:a16="http://schemas.microsoft.com/office/drawing/2014/main" id="{FFC9CC75-D880-4905-9025-2848E95E4B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735" y="1600200"/>
            <a:ext cx="693831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53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DC47D4F-94B2-4E98-A90A-222F0D4EA469}"/>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21FE37DC-BA82-4235-930B-36C9138322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5EB1BBD-11EC-49C0-904D-70958C802337}"/>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79</a:t>
            </a:fld>
            <a:endParaRPr lang="en-US" altLang="zh-TW" dirty="0"/>
          </a:p>
        </p:txBody>
      </p:sp>
      <p:pic>
        <p:nvPicPr>
          <p:cNvPr id="7" name="Picture 10">
            <a:extLst>
              <a:ext uri="{FF2B5EF4-FFF2-40B4-BE49-F238E27FC236}">
                <a16:creationId xmlns:a16="http://schemas.microsoft.com/office/drawing/2014/main" id="{7D09BFA8-CBF0-4B2A-85DC-35F3BFB1FF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8" y="1655924"/>
            <a:ext cx="7339012" cy="468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7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9DE6374-E96C-46ED-B8F0-69E4FD3F9F06}"/>
              </a:ext>
            </a:extLst>
          </p:cNvPr>
          <p:cNvSpPr>
            <a:spLocks noGrp="1"/>
          </p:cNvSpPr>
          <p:nvPr>
            <p:ph idx="1"/>
          </p:nvPr>
        </p:nvSpPr>
        <p:spPr>
          <a:xfrm>
            <a:off x="1195389" y="1600200"/>
            <a:ext cx="7643811" cy="2971800"/>
          </a:xfrm>
        </p:spPr>
        <p:txBody>
          <a:bodyPr>
            <a:normAutofit fontScale="92500" lnSpcReduction="10000"/>
          </a:bodyPr>
          <a:lstStyle/>
          <a:p>
            <a:r>
              <a:rPr lang="en-US" altLang="zh-TW" dirty="0"/>
              <a:t>A MAN is larger than a LAN but smaller than or equal in size to a WAN. </a:t>
            </a:r>
          </a:p>
          <a:p>
            <a:r>
              <a:rPr lang="en-US" altLang="zh-TW" dirty="0"/>
              <a:t>The size range anywhere from 5 to 50km in diameter.</a:t>
            </a:r>
          </a:p>
          <a:p>
            <a:r>
              <a:rPr lang="en-US" altLang="zh-TW" dirty="0"/>
              <a:t>MANs are typically owned and managed by a single entity. </a:t>
            </a:r>
          </a:p>
          <a:p>
            <a:r>
              <a:rPr lang="en-US" altLang="zh-TW" dirty="0"/>
              <a:t>This could be an ISP or telecommunications company that sells its services to end-users in that metropolitan area. </a:t>
            </a:r>
          </a:p>
          <a:p>
            <a:r>
              <a:rPr lang="en-US" altLang="zh-TW" dirty="0"/>
              <a:t>For all intents and purposes, a MAN has the same characteristics as a WAN with distance constraints.</a:t>
            </a:r>
          </a:p>
          <a:p>
            <a:endParaRPr lang="zh-TW" altLang="en-US" dirty="0"/>
          </a:p>
        </p:txBody>
      </p:sp>
      <p:sp>
        <p:nvSpPr>
          <p:cNvPr id="3" name="標題 2">
            <a:extLst>
              <a:ext uri="{FF2B5EF4-FFF2-40B4-BE49-F238E27FC236}">
                <a16:creationId xmlns:a16="http://schemas.microsoft.com/office/drawing/2014/main" id="{A7B419F6-2852-48D1-BACE-42E22807242B}"/>
              </a:ext>
            </a:extLst>
          </p:cNvPr>
          <p:cNvSpPr>
            <a:spLocks noGrp="1"/>
          </p:cNvSpPr>
          <p:nvPr>
            <p:ph type="title"/>
          </p:nvPr>
        </p:nvSpPr>
        <p:spPr/>
        <p:txBody>
          <a:bodyPr/>
          <a:lstStyle/>
          <a:p>
            <a:r>
              <a:rPr lang="en-US" altLang="zh-TW" dirty="0"/>
              <a:t>Metropolitan Area Network</a:t>
            </a:r>
            <a:endParaRPr lang="zh-TW" altLang="en-US" dirty="0"/>
          </a:p>
        </p:txBody>
      </p:sp>
      <p:sp>
        <p:nvSpPr>
          <p:cNvPr id="4" name="頁尾版面配置區 3">
            <a:extLst>
              <a:ext uri="{FF2B5EF4-FFF2-40B4-BE49-F238E27FC236}">
                <a16:creationId xmlns:a16="http://schemas.microsoft.com/office/drawing/2014/main" id="{2EB0AB39-AF63-4BDC-B6CA-5F59B56B87C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6FEA93F-1BD0-4D4E-AB28-B5862FCAE8A9}"/>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8</a:t>
            </a:fld>
            <a:endParaRPr lang="en-US" altLang="zh-TW" dirty="0"/>
          </a:p>
        </p:txBody>
      </p:sp>
      <p:pic>
        <p:nvPicPr>
          <p:cNvPr id="6" name="Picture 6" descr="Image result for man network images">
            <a:extLst>
              <a:ext uri="{FF2B5EF4-FFF2-40B4-BE49-F238E27FC236}">
                <a16:creationId xmlns:a16="http://schemas.microsoft.com/office/drawing/2014/main" id="{31C53FE7-4A9E-4476-AF61-9CAC41938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157" y="4495800"/>
            <a:ext cx="6245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88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A33BA1FD-F160-435F-8712-C40C64477714}"/>
              </a:ext>
            </a:extLst>
          </p:cNvPr>
          <p:cNvSpPr>
            <a:spLocks noGrp="1"/>
          </p:cNvSpPr>
          <p:nvPr>
            <p:ph type="title"/>
          </p:nvPr>
        </p:nvSpPr>
        <p:spPr/>
        <p:txBody>
          <a:bodyPr/>
          <a:lstStyle/>
          <a:p>
            <a:r>
              <a:rPr lang="en-US" altLang="zh-TW" dirty="0"/>
              <a:t>Domain name system</a:t>
            </a:r>
            <a:endParaRPr lang="zh-TW" altLang="en-US" dirty="0"/>
          </a:p>
        </p:txBody>
      </p:sp>
      <p:sp>
        <p:nvSpPr>
          <p:cNvPr id="5" name="頁尾版面配置區 4">
            <a:extLst>
              <a:ext uri="{FF2B5EF4-FFF2-40B4-BE49-F238E27FC236}">
                <a16:creationId xmlns:a16="http://schemas.microsoft.com/office/drawing/2014/main" id="{1EAEDAB0-FA79-477E-A5D0-1E85A5264E1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07E0F35-853B-46DB-B9DD-5A34FD11F9CD}"/>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80</a:t>
            </a:fld>
            <a:endParaRPr lang="en-US" altLang="zh-TW" dirty="0"/>
          </a:p>
        </p:txBody>
      </p:sp>
      <p:pic>
        <p:nvPicPr>
          <p:cNvPr id="7" name="Picture 10">
            <a:extLst>
              <a:ext uri="{FF2B5EF4-FFF2-40B4-BE49-F238E27FC236}">
                <a16:creationId xmlns:a16="http://schemas.microsoft.com/office/drawing/2014/main" id="{467C702C-1C62-4EB2-83BA-5AA42BE016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8" y="2739590"/>
            <a:ext cx="7339012" cy="252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9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71BB9BC-46D6-4B04-AE02-561DF205A899}"/>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D5FCCC7D-6323-43AD-97D2-AF49A42C5EC3}"/>
              </a:ext>
            </a:extLst>
          </p:cNvPr>
          <p:cNvSpPr>
            <a:spLocks noGrp="1"/>
          </p:cNvSpPr>
          <p:nvPr>
            <p:ph type="title"/>
          </p:nvPr>
        </p:nvSpPr>
        <p:spPr/>
        <p:txBody>
          <a:bodyPr/>
          <a:lstStyle/>
          <a:p>
            <a:r>
              <a:rPr lang="en-US" altLang="zh-TW" dirty="0"/>
              <a:t>Resolving DNS - Iterative</a:t>
            </a:r>
            <a:endParaRPr lang="zh-TW" altLang="en-US" dirty="0"/>
          </a:p>
        </p:txBody>
      </p:sp>
      <p:sp>
        <p:nvSpPr>
          <p:cNvPr id="5" name="頁尾版面配置區 4">
            <a:extLst>
              <a:ext uri="{FF2B5EF4-FFF2-40B4-BE49-F238E27FC236}">
                <a16:creationId xmlns:a16="http://schemas.microsoft.com/office/drawing/2014/main" id="{100B069E-8B5C-4045-92C9-9E14165DB12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533B58-1372-498B-8BB7-8CBD86FB18E4}"/>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81</a:t>
            </a:fld>
            <a:endParaRPr lang="en-US" altLang="zh-TW" dirty="0"/>
          </a:p>
        </p:txBody>
      </p:sp>
      <p:pic>
        <p:nvPicPr>
          <p:cNvPr id="29" name="Picture 11">
            <a:extLst>
              <a:ext uri="{FF2B5EF4-FFF2-40B4-BE49-F238E27FC236}">
                <a16:creationId xmlns:a16="http://schemas.microsoft.com/office/drawing/2014/main" id="{A19E7ABF-30FA-49D9-B71B-A24B52E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348" y="1493838"/>
            <a:ext cx="7450137"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2">
            <a:extLst>
              <a:ext uri="{FF2B5EF4-FFF2-40B4-BE49-F238E27FC236}">
                <a16:creationId xmlns:a16="http://schemas.microsoft.com/office/drawing/2014/main" id="{526C0E19-75CD-4AF4-A2B1-169D616E2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485" y="4591050"/>
            <a:ext cx="11604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4">
            <a:extLst>
              <a:ext uri="{FF2B5EF4-FFF2-40B4-BE49-F238E27FC236}">
                <a16:creationId xmlns:a16="http://schemas.microsoft.com/office/drawing/2014/main" id="{178BED33-15B2-4A58-8E94-1D672D389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485" y="4895850"/>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5">
            <a:extLst>
              <a:ext uri="{FF2B5EF4-FFF2-40B4-BE49-F238E27FC236}">
                <a16:creationId xmlns:a16="http://schemas.microsoft.com/office/drawing/2014/main" id="{0204B81E-8209-4E3E-9F88-2BD4A8809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885" y="3328988"/>
            <a:ext cx="2395538"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6">
            <a:extLst>
              <a:ext uri="{FF2B5EF4-FFF2-40B4-BE49-F238E27FC236}">
                <a16:creationId xmlns:a16="http://schemas.microsoft.com/office/drawing/2014/main" id="{C49AEAD8-4507-45CF-99D2-4761EF515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148" y="3481388"/>
            <a:ext cx="2395537"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7">
            <a:extLst>
              <a:ext uri="{FF2B5EF4-FFF2-40B4-BE49-F238E27FC236}">
                <a16:creationId xmlns:a16="http://schemas.microsoft.com/office/drawing/2014/main" id="{1EAAAFBE-E9D6-4588-B077-ADC9EE16B7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485" y="1847850"/>
            <a:ext cx="4144963"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8">
            <a:extLst>
              <a:ext uri="{FF2B5EF4-FFF2-40B4-BE49-F238E27FC236}">
                <a16:creationId xmlns:a16="http://schemas.microsoft.com/office/drawing/2014/main" id="{77115C31-B06C-4326-B59E-EA9BA6DAC4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885" y="2076450"/>
            <a:ext cx="3835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9">
            <a:extLst>
              <a:ext uri="{FF2B5EF4-FFF2-40B4-BE49-F238E27FC236}">
                <a16:creationId xmlns:a16="http://schemas.microsoft.com/office/drawing/2014/main" id="{F59CC392-1020-48D2-9BA2-BA62B6076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485" y="3768725"/>
            <a:ext cx="49180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0">
            <a:extLst>
              <a:ext uri="{FF2B5EF4-FFF2-40B4-BE49-F238E27FC236}">
                <a16:creationId xmlns:a16="http://schemas.microsoft.com/office/drawing/2014/main" id="{1E9EDCCF-1BAF-4E07-A727-E684CAD618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1085" y="3771900"/>
            <a:ext cx="553878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1">
            <a:extLst>
              <a:ext uri="{FF2B5EF4-FFF2-40B4-BE49-F238E27FC236}">
                <a16:creationId xmlns:a16="http://schemas.microsoft.com/office/drawing/2014/main" id="{18F94946-07D7-4BE4-AC89-4EC0DED54A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2485" y="5276850"/>
            <a:ext cx="67913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2">
            <a:extLst>
              <a:ext uri="{FF2B5EF4-FFF2-40B4-BE49-F238E27FC236}">
                <a16:creationId xmlns:a16="http://schemas.microsoft.com/office/drawing/2014/main" id="{D3E16ADF-CD40-4156-96D5-E7A4C42C8F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1485" y="5276850"/>
            <a:ext cx="7358063"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9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EE4169E-CD65-410F-8EB6-E2EB756E1A79}"/>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073B8178-E90D-49FF-AFF0-E58EBBEB8BCC}"/>
              </a:ext>
            </a:extLst>
          </p:cNvPr>
          <p:cNvSpPr>
            <a:spLocks noGrp="1"/>
          </p:cNvSpPr>
          <p:nvPr>
            <p:ph type="title"/>
          </p:nvPr>
        </p:nvSpPr>
        <p:spPr/>
        <p:txBody>
          <a:bodyPr/>
          <a:lstStyle/>
          <a:p>
            <a:r>
              <a:rPr lang="en-US" altLang="zh-TW" dirty="0"/>
              <a:t>Resolving DNS - Recursive</a:t>
            </a:r>
            <a:endParaRPr lang="zh-TW" altLang="en-US" dirty="0"/>
          </a:p>
        </p:txBody>
      </p:sp>
      <p:sp>
        <p:nvSpPr>
          <p:cNvPr id="5" name="頁尾版面配置區 4">
            <a:extLst>
              <a:ext uri="{FF2B5EF4-FFF2-40B4-BE49-F238E27FC236}">
                <a16:creationId xmlns:a16="http://schemas.microsoft.com/office/drawing/2014/main" id="{FE856DB2-C5C6-4931-8BFA-35B258607AF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2FBBAB7-DEB3-400C-9FB4-18BDDF155A28}"/>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82</a:t>
            </a:fld>
            <a:endParaRPr lang="en-US" altLang="zh-TW" dirty="0"/>
          </a:p>
        </p:txBody>
      </p:sp>
      <p:pic>
        <p:nvPicPr>
          <p:cNvPr id="8" name="Picture 11">
            <a:extLst>
              <a:ext uri="{FF2B5EF4-FFF2-40B4-BE49-F238E27FC236}">
                <a16:creationId xmlns:a16="http://schemas.microsoft.com/office/drawing/2014/main" id="{A26C75A7-BA90-4C6A-8ED0-AB2591B55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 y="1569308"/>
            <a:ext cx="8839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a:extLst>
              <a:ext uri="{FF2B5EF4-FFF2-40B4-BE49-F238E27FC236}">
                <a16:creationId xmlns:a16="http://schemas.microsoft.com/office/drawing/2014/main" id="{02BC1782-6984-4F87-97E4-FD8FCDD35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694" y="4472846"/>
            <a:ext cx="887412"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a:extLst>
              <a:ext uri="{FF2B5EF4-FFF2-40B4-BE49-F238E27FC236}">
                <a16:creationId xmlns:a16="http://schemas.microsoft.com/office/drawing/2014/main" id="{F011F978-D4D5-47A4-90FE-21BEEC60A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706" y="2788508"/>
            <a:ext cx="8128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a:extLst>
              <a:ext uri="{FF2B5EF4-FFF2-40B4-BE49-F238E27FC236}">
                <a16:creationId xmlns:a16="http://schemas.microsoft.com/office/drawing/2014/main" id="{E89C353F-0A05-4360-9B0A-1A660EC64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631" y="2458308"/>
            <a:ext cx="9048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a:extLst>
              <a:ext uri="{FF2B5EF4-FFF2-40B4-BE49-F238E27FC236}">
                <a16:creationId xmlns:a16="http://schemas.microsoft.com/office/drawing/2014/main" id="{C640F7DB-8286-4202-BB52-B801034D0A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506" y="2864708"/>
            <a:ext cx="9413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a:extLst>
              <a:ext uri="{FF2B5EF4-FFF2-40B4-BE49-F238E27FC236}">
                <a16:creationId xmlns:a16="http://schemas.microsoft.com/office/drawing/2014/main" id="{BE297979-F8CA-43B0-963A-B9DDE0D164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1306" y="2331308"/>
            <a:ext cx="9413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9">
            <a:extLst>
              <a:ext uri="{FF2B5EF4-FFF2-40B4-BE49-F238E27FC236}">
                <a16:creationId xmlns:a16="http://schemas.microsoft.com/office/drawing/2014/main" id="{6741A376-99B4-430D-B092-E65ED4F8F0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506" y="4007708"/>
            <a:ext cx="9413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0">
            <a:extLst>
              <a:ext uri="{FF2B5EF4-FFF2-40B4-BE49-F238E27FC236}">
                <a16:creationId xmlns:a16="http://schemas.microsoft.com/office/drawing/2014/main" id="{ED6D1FF4-0DEB-4367-B1EB-F357DD700E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8306" y="4437921"/>
            <a:ext cx="94138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2">
            <a:extLst>
              <a:ext uri="{FF2B5EF4-FFF2-40B4-BE49-F238E27FC236}">
                <a16:creationId xmlns:a16="http://schemas.microsoft.com/office/drawing/2014/main" id="{91DA2E9D-42FB-462B-BB63-8EDA6D22A9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906" y="5315808"/>
            <a:ext cx="10699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3">
            <a:extLst>
              <a:ext uri="{FF2B5EF4-FFF2-40B4-BE49-F238E27FC236}">
                <a16:creationId xmlns:a16="http://schemas.microsoft.com/office/drawing/2014/main" id="{6787AE2F-F354-46BE-9514-D669ED1B22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906" y="5760308"/>
            <a:ext cx="1050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a:extLst>
              <a:ext uri="{FF2B5EF4-FFF2-40B4-BE49-F238E27FC236}">
                <a16:creationId xmlns:a16="http://schemas.microsoft.com/office/drawing/2014/main" id="{1D0F145B-3834-4CD1-9848-BAD86970B8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4106" y="4023583"/>
            <a:ext cx="9144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3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Network News Transfer Protocol (NNTP)</a:t>
            </a:r>
          </a:p>
          <a:p>
            <a:r>
              <a:rPr lang="en-US" altLang="zh-TW" dirty="0"/>
              <a:t>File Transfer Protocol (FTP)</a:t>
            </a:r>
          </a:p>
          <a:p>
            <a:r>
              <a:rPr lang="en-US" altLang="zh-TW" dirty="0"/>
              <a:t>Telnet and SSH</a:t>
            </a:r>
          </a:p>
          <a:p>
            <a:r>
              <a:rPr lang="en-US" altLang="zh-TW" dirty="0"/>
              <a:t>Hypertext Transfer Protocol (HTTP)</a:t>
            </a:r>
          </a:p>
          <a:p>
            <a:r>
              <a:rPr lang="en-US" altLang="zh-TW" dirty="0"/>
              <a:t>Electronic Mail (email)</a:t>
            </a:r>
          </a:p>
          <a:p>
            <a:pPr lvl="1"/>
            <a:r>
              <a:rPr lang="en-US" altLang="zh-TW" dirty="0"/>
              <a:t>Domain mail server collects incoming mail and transmits outing mail.</a:t>
            </a:r>
          </a:p>
          <a:p>
            <a:pPr lvl="1"/>
            <a:r>
              <a:rPr lang="en-US" altLang="zh-TW" dirty="0"/>
              <a:t>Mail server delivers collected incoming mail to clients via POP3 or IMAP.</a:t>
            </a:r>
          </a:p>
          <a:p>
            <a:endParaRPr lang="zh-TW" altLang="en-US" dirty="0"/>
          </a:p>
        </p:txBody>
      </p:sp>
      <p:sp>
        <p:nvSpPr>
          <p:cNvPr id="3" name="標題 2"/>
          <p:cNvSpPr>
            <a:spLocks noGrp="1"/>
          </p:cNvSpPr>
          <p:nvPr>
            <p:ph type="title"/>
          </p:nvPr>
        </p:nvSpPr>
        <p:spPr/>
        <p:txBody>
          <a:bodyPr/>
          <a:lstStyle/>
          <a:p>
            <a:r>
              <a:rPr lang="en-US" altLang="zh-TW" dirty="0"/>
              <a:t>Early Internet Applications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83</a:t>
            </a:fld>
            <a:endParaRPr lang="en-US" altLang="zh-TW" dirty="0"/>
          </a:p>
        </p:txBody>
      </p:sp>
    </p:spTree>
    <p:extLst>
      <p:ext uri="{BB962C8B-B14F-4D97-AF65-F5344CB8AC3E}">
        <p14:creationId xmlns:p14="http://schemas.microsoft.com/office/powerpoint/2010/main" val="25824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47500" lnSpcReduction="20000"/>
          </a:bodyPr>
          <a:lstStyle/>
          <a:p>
            <a:pPr marL="0" indent="0">
              <a:buNone/>
            </a:pPr>
            <a:r>
              <a:rPr lang="en-US" altLang="zh-TW" dirty="0">
                <a:solidFill>
                  <a:srgbClr val="008000"/>
                </a:solidFill>
                <a:latin typeface="Lucida Console" panose="020B0609040504020204" pitchFamily="49" charset="0"/>
              </a:rPr>
              <a:t>220 mail.tardis.edu SMTP </a:t>
            </a:r>
            <a:r>
              <a:rPr lang="en-US" altLang="zh-TW" dirty="0" err="1">
                <a:solidFill>
                  <a:srgbClr val="008000"/>
                </a:solidFill>
                <a:latin typeface="Lucida Console" panose="020B0609040504020204" pitchFamily="49" charset="0"/>
              </a:rPr>
              <a:t>Sendmail</a:t>
            </a:r>
            <a:r>
              <a:rPr lang="en-US" altLang="zh-TW" dirty="0">
                <a:solidFill>
                  <a:srgbClr val="008000"/>
                </a:solidFill>
                <a:latin typeface="Lucida Console" panose="020B0609040504020204" pitchFamily="49" charset="0"/>
              </a:rPr>
              <a:t> Gallifrey-1.0; Fri, 23 Aug 2413 14:34:10</a:t>
            </a:r>
          </a:p>
          <a:p>
            <a:pPr marL="0" indent="0">
              <a:buNone/>
            </a:pPr>
            <a:r>
              <a:rPr lang="en-US" altLang="zh-TW" dirty="0">
                <a:solidFill>
                  <a:srgbClr val="000080"/>
                </a:solidFill>
                <a:latin typeface="Lucida Console" panose="020B0609040504020204" pitchFamily="49" charset="0"/>
              </a:rPr>
              <a:t>HELO mail.skaro.gov</a:t>
            </a:r>
          </a:p>
          <a:p>
            <a:pPr marL="0" indent="0">
              <a:buNone/>
            </a:pPr>
            <a:r>
              <a:rPr lang="en-US" altLang="zh-TW" dirty="0">
                <a:solidFill>
                  <a:srgbClr val="008000"/>
                </a:solidFill>
                <a:latin typeface="Lucida Console" panose="020B0609040504020204" pitchFamily="49" charset="0"/>
              </a:rPr>
              <a:t>250 mail.tardis.edu Hello mail.skaro.gov, pleased to meet you </a:t>
            </a:r>
          </a:p>
          <a:p>
            <a:pPr marL="0" indent="0">
              <a:buNone/>
            </a:pPr>
            <a:r>
              <a:rPr lang="en-US" altLang="zh-TW" dirty="0">
                <a:solidFill>
                  <a:srgbClr val="000080"/>
                </a:solidFill>
                <a:latin typeface="Lucida Console" panose="020B0609040504020204" pitchFamily="49" charset="0"/>
              </a:rPr>
              <a:t>MAIL From: dalek@skaro.gov</a:t>
            </a:r>
          </a:p>
          <a:p>
            <a:pPr marL="0" indent="0">
              <a:buNone/>
            </a:pPr>
            <a:r>
              <a:rPr lang="en-US" altLang="zh-TW" dirty="0">
                <a:solidFill>
                  <a:srgbClr val="008000"/>
                </a:solidFill>
                <a:latin typeface="Lucida Console" panose="020B0609040504020204" pitchFamily="49" charset="0"/>
              </a:rPr>
              <a:t>250 2.1.0 dalek@skaro.gov... Sender ok</a:t>
            </a:r>
          </a:p>
          <a:p>
            <a:pPr marL="0" indent="0">
              <a:buNone/>
            </a:pPr>
            <a:r>
              <a:rPr lang="en-US" altLang="zh-TW" dirty="0">
                <a:solidFill>
                  <a:srgbClr val="000080"/>
                </a:solidFill>
                <a:latin typeface="Lucida Console" panose="020B0609040504020204" pitchFamily="49" charset="0"/>
              </a:rPr>
              <a:t>RCPT To: doctor@tardis.edu</a:t>
            </a:r>
          </a:p>
          <a:p>
            <a:pPr marL="0" indent="0">
              <a:buNone/>
            </a:pPr>
            <a:r>
              <a:rPr lang="en-US" altLang="zh-TW" dirty="0">
                <a:solidFill>
                  <a:srgbClr val="008000"/>
                </a:solidFill>
                <a:latin typeface="Lucida Console" panose="020B0609040504020204" pitchFamily="49" charset="0"/>
              </a:rPr>
              <a:t>250 2.1.5 doctor@tardis.edu... Recipient ok</a:t>
            </a:r>
          </a:p>
          <a:p>
            <a:pPr marL="0" indent="0">
              <a:buNone/>
            </a:pPr>
            <a:r>
              <a:rPr lang="en-US" altLang="zh-TW" dirty="0">
                <a:solidFill>
                  <a:srgbClr val="000080"/>
                </a:solidFill>
                <a:latin typeface="Lucida Console" panose="020B0609040504020204" pitchFamily="49" charset="0"/>
              </a:rPr>
              <a:t>DATA</a:t>
            </a:r>
          </a:p>
          <a:p>
            <a:pPr marL="0" indent="0">
              <a:buNone/>
            </a:pPr>
            <a:r>
              <a:rPr lang="en-US" altLang="zh-TW" dirty="0">
                <a:solidFill>
                  <a:srgbClr val="008000"/>
                </a:solidFill>
                <a:latin typeface="Lucida Console" panose="020B0609040504020204" pitchFamily="49" charset="0"/>
              </a:rPr>
              <a:t>354 Enter mail, end with "." on a line by itself</a:t>
            </a:r>
          </a:p>
          <a:p>
            <a:pPr marL="0" indent="0">
              <a:buNone/>
            </a:pPr>
            <a:r>
              <a:rPr lang="en-US" altLang="zh-TW" dirty="0">
                <a:solidFill>
                  <a:srgbClr val="000080"/>
                </a:solidFill>
                <a:latin typeface="Lucida Console" panose="020B0609040504020204" pitchFamily="49" charset="0"/>
              </a:rPr>
              <a:t>Subject: Extermination.</a:t>
            </a:r>
          </a:p>
          <a:p>
            <a:pPr marL="0" indent="0">
              <a:buNone/>
            </a:pPr>
            <a:r>
              <a:rPr lang="en-US" altLang="zh-TW" dirty="0">
                <a:solidFill>
                  <a:srgbClr val="000080"/>
                </a:solidFill>
                <a:latin typeface="Lucida Console" panose="020B0609040504020204" pitchFamily="49" charset="0"/>
              </a:rPr>
              <a:t>EXTERMINATE!</a:t>
            </a:r>
          </a:p>
          <a:p>
            <a:pPr marL="0" indent="0">
              <a:buNone/>
            </a:pPr>
            <a:r>
              <a:rPr lang="en-US" altLang="zh-TW" dirty="0">
                <a:solidFill>
                  <a:srgbClr val="000080"/>
                </a:solidFill>
                <a:latin typeface="Lucida Console" panose="020B0609040504020204" pitchFamily="49" charset="0"/>
              </a:rPr>
              <a:t>Regards, </a:t>
            </a:r>
            <a:r>
              <a:rPr lang="en-US" altLang="zh-TW" dirty="0" err="1">
                <a:solidFill>
                  <a:srgbClr val="000080"/>
                </a:solidFill>
                <a:latin typeface="Lucida Console" panose="020B0609040504020204" pitchFamily="49" charset="0"/>
              </a:rPr>
              <a:t>Dalek</a:t>
            </a:r>
            <a:endParaRPr lang="en-US" altLang="zh-TW" dirty="0">
              <a:solidFill>
                <a:srgbClr val="000080"/>
              </a:solidFill>
              <a:latin typeface="Lucida Console" panose="020B0609040504020204" pitchFamily="49" charset="0"/>
            </a:endParaRPr>
          </a:p>
          <a:p>
            <a:pPr marL="0" indent="0">
              <a:buNone/>
            </a:pPr>
            <a:r>
              <a:rPr lang="en-US" altLang="zh-TW" dirty="0">
                <a:solidFill>
                  <a:srgbClr val="000080"/>
                </a:solidFill>
                <a:latin typeface="Lucida Console" panose="020B0609040504020204" pitchFamily="49" charset="0"/>
              </a:rPr>
              <a:t>.</a:t>
            </a:r>
          </a:p>
          <a:p>
            <a:pPr marL="0" indent="0">
              <a:buNone/>
            </a:pPr>
            <a:r>
              <a:rPr lang="en-US" altLang="zh-TW" dirty="0">
                <a:solidFill>
                  <a:srgbClr val="008000"/>
                </a:solidFill>
                <a:latin typeface="Lucida Console" panose="020B0609040504020204" pitchFamily="49" charset="0"/>
              </a:rPr>
              <a:t>250 2.0.0 r7NJYAEl028071 Message accepted for delivery</a:t>
            </a:r>
          </a:p>
          <a:p>
            <a:pPr marL="0" indent="0">
              <a:buNone/>
            </a:pPr>
            <a:r>
              <a:rPr lang="en-US" altLang="zh-TW" dirty="0">
                <a:solidFill>
                  <a:srgbClr val="000080"/>
                </a:solidFill>
                <a:latin typeface="Lucida Console" panose="020B0609040504020204" pitchFamily="49" charset="0"/>
              </a:rPr>
              <a:t>QUIT</a:t>
            </a:r>
          </a:p>
          <a:p>
            <a:pPr marL="0" indent="0">
              <a:buNone/>
            </a:pPr>
            <a:r>
              <a:rPr lang="en-US" altLang="zh-TW" dirty="0">
                <a:solidFill>
                  <a:srgbClr val="008000"/>
                </a:solidFill>
                <a:latin typeface="Lucida Console" panose="020B0609040504020204" pitchFamily="49" charset="0"/>
              </a:rPr>
              <a:t>221 2.0.0 mail.tardis.edu closing connection</a:t>
            </a:r>
          </a:p>
          <a:p>
            <a:pPr marL="0" indent="0">
              <a:buNone/>
            </a:pPr>
            <a:endParaRPr lang="zh-TW" altLang="en-US" dirty="0">
              <a:latin typeface="Lucida Console" panose="020B0609040504020204" pitchFamily="49" charset="0"/>
            </a:endParaRPr>
          </a:p>
        </p:txBody>
      </p:sp>
      <p:sp>
        <p:nvSpPr>
          <p:cNvPr id="3" name="標題 2"/>
          <p:cNvSpPr>
            <a:spLocks noGrp="1"/>
          </p:cNvSpPr>
          <p:nvPr>
            <p:ph type="title"/>
          </p:nvPr>
        </p:nvSpPr>
        <p:spPr/>
        <p:txBody>
          <a:bodyPr/>
          <a:lstStyle/>
          <a:p>
            <a:r>
              <a:rPr lang="en-US" altLang="zh-TW" dirty="0"/>
              <a:t>SMTP Simple Mail Transfer Protocol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84</a:t>
            </a:fld>
            <a:endParaRPr lang="en-US" altLang="zh-TW" dirty="0"/>
          </a:p>
        </p:txBody>
      </p:sp>
    </p:spTree>
    <p:extLst>
      <p:ext uri="{BB962C8B-B14F-4D97-AF65-F5344CB8AC3E}">
        <p14:creationId xmlns:p14="http://schemas.microsoft.com/office/powerpoint/2010/main" val="17632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Voice Over IP (VoIP)</a:t>
            </a:r>
          </a:p>
          <a:p>
            <a:r>
              <a:rPr lang="en-US" altLang="zh-TW" dirty="0"/>
              <a:t>Internet Multimedia Streaming</a:t>
            </a:r>
          </a:p>
          <a:p>
            <a:pPr lvl="1"/>
            <a:r>
              <a:rPr lang="en-US" altLang="zh-TW" dirty="0"/>
              <a:t>N-unicast</a:t>
            </a:r>
          </a:p>
          <a:p>
            <a:pPr lvl="1"/>
            <a:r>
              <a:rPr lang="en-US" altLang="zh-TW" dirty="0"/>
              <a:t>Multicast</a:t>
            </a:r>
          </a:p>
          <a:p>
            <a:pPr lvl="1"/>
            <a:r>
              <a:rPr lang="en-US" altLang="zh-TW" dirty="0"/>
              <a:t>On-demand streaming</a:t>
            </a:r>
          </a:p>
          <a:p>
            <a:pPr lvl="1"/>
            <a:r>
              <a:rPr lang="en-US" altLang="zh-TW" dirty="0"/>
              <a:t>Content delivery networks (CDNs)</a:t>
            </a:r>
          </a:p>
          <a:p>
            <a:endParaRPr lang="zh-TW" altLang="en-US" dirty="0"/>
          </a:p>
        </p:txBody>
      </p:sp>
      <p:sp>
        <p:nvSpPr>
          <p:cNvPr id="3" name="標題 2"/>
          <p:cNvSpPr>
            <a:spLocks noGrp="1"/>
          </p:cNvSpPr>
          <p:nvPr>
            <p:ph type="title"/>
          </p:nvPr>
        </p:nvSpPr>
        <p:spPr/>
        <p:txBody>
          <a:bodyPr/>
          <a:lstStyle/>
          <a:p>
            <a:r>
              <a:rPr lang="en-US" altLang="zh-TW" dirty="0"/>
              <a:t>More Recent Applications</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85</a:t>
            </a:fld>
            <a:endParaRPr lang="en-US" altLang="zh-TW" dirty="0"/>
          </a:p>
        </p:txBody>
      </p:sp>
    </p:spTree>
    <p:extLst>
      <p:ext uri="{BB962C8B-B14F-4D97-AF65-F5344CB8AC3E}">
        <p14:creationId xmlns:p14="http://schemas.microsoft.com/office/powerpoint/2010/main" val="3022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b="1" dirty="0"/>
              <a:t>Hypertext</a:t>
            </a:r>
            <a:r>
              <a:rPr lang="en-US" altLang="zh-TW" dirty="0"/>
              <a:t> combines internet technology with concept of linked-documents.</a:t>
            </a:r>
          </a:p>
          <a:p>
            <a:pPr lvl="1"/>
            <a:r>
              <a:rPr lang="en-US" altLang="zh-TW" dirty="0"/>
              <a:t>Embeds </a:t>
            </a:r>
            <a:r>
              <a:rPr lang="en-US" altLang="zh-TW" b="1" dirty="0"/>
              <a:t>hyperlinks</a:t>
            </a:r>
            <a:r>
              <a:rPr lang="en-US" altLang="zh-TW" dirty="0"/>
              <a:t> to other documents.</a:t>
            </a:r>
          </a:p>
          <a:p>
            <a:r>
              <a:rPr lang="en-US" altLang="zh-TW" b="1" dirty="0"/>
              <a:t>Browsers</a:t>
            </a:r>
            <a:r>
              <a:rPr lang="en-US" altLang="zh-TW" dirty="0"/>
              <a:t> present materials to the user.</a:t>
            </a:r>
          </a:p>
          <a:p>
            <a:r>
              <a:rPr lang="en-US" altLang="zh-TW" b="1" dirty="0"/>
              <a:t>Webservers</a:t>
            </a:r>
            <a:r>
              <a:rPr lang="en-US" altLang="zh-TW" dirty="0"/>
              <a:t> provide access to documents.</a:t>
            </a:r>
          </a:p>
          <a:p>
            <a:r>
              <a:rPr lang="en-US" altLang="zh-TW" dirty="0"/>
              <a:t>Documents are identified by </a:t>
            </a:r>
            <a:r>
              <a:rPr lang="en-US" altLang="zh-TW" b="1" dirty="0"/>
              <a:t>URL</a:t>
            </a:r>
            <a:r>
              <a:rPr lang="en-US" altLang="zh-TW" dirty="0"/>
              <a:t>s and transferred using </a:t>
            </a:r>
            <a:r>
              <a:rPr lang="en-US" altLang="zh-TW" b="1" dirty="0"/>
              <a:t>HTTP.</a:t>
            </a:r>
          </a:p>
          <a:p>
            <a:pPr lvl="1"/>
            <a:r>
              <a:rPr lang="en-US" altLang="zh-TW" b="1" dirty="0"/>
              <a:t>URL: </a:t>
            </a:r>
            <a:r>
              <a:rPr lang="en-US" altLang="zh-TW" dirty="0"/>
              <a:t>Uniform Resource Locator</a:t>
            </a:r>
          </a:p>
          <a:p>
            <a:pPr lvl="1"/>
            <a:r>
              <a:rPr lang="en-US" altLang="zh-TW" b="1" dirty="0"/>
              <a:t>URI: </a:t>
            </a:r>
            <a:r>
              <a:rPr lang="en-US" altLang="zh-TW" dirty="0"/>
              <a:t>Uniform Resource </a:t>
            </a:r>
            <a:r>
              <a:rPr lang="en-US" altLang="zh-TW" dirty="0" err="1"/>
              <a:t>Indentifier</a:t>
            </a:r>
            <a:endParaRPr lang="en-US" altLang="zh-TW" dirty="0"/>
          </a:p>
          <a:p>
            <a:pPr lvl="1"/>
            <a:r>
              <a:rPr lang="en-US" altLang="zh-TW" dirty="0"/>
              <a:t>A URI is an identifier for some resource, but a URL gives you specific information as to obtain that resource.</a:t>
            </a:r>
            <a:endParaRPr lang="en-US" altLang="zh-TW" b="1" dirty="0"/>
          </a:p>
        </p:txBody>
      </p:sp>
      <p:sp>
        <p:nvSpPr>
          <p:cNvPr id="3" name="標題 2"/>
          <p:cNvSpPr>
            <a:spLocks noGrp="1"/>
          </p:cNvSpPr>
          <p:nvPr>
            <p:ph type="title"/>
          </p:nvPr>
        </p:nvSpPr>
        <p:spPr/>
        <p:txBody>
          <a:bodyPr/>
          <a:lstStyle/>
          <a:p>
            <a:r>
              <a:rPr lang="en-US" altLang="zh-TW" dirty="0"/>
              <a:t>World Wide Web</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86</a:t>
            </a:fld>
            <a:endParaRPr lang="en-US" altLang="zh-TW" dirty="0"/>
          </a:p>
        </p:txBody>
      </p:sp>
    </p:spTree>
    <p:extLst>
      <p:ext uri="{BB962C8B-B14F-4D97-AF65-F5344CB8AC3E}">
        <p14:creationId xmlns:p14="http://schemas.microsoft.com/office/powerpoint/2010/main" val="173303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 Typical URL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87</a:t>
            </a:fld>
            <a:endParaRPr lang="en-US" altLang="zh-TW" dirty="0"/>
          </a:p>
        </p:txBody>
      </p:sp>
      <p:pic>
        <p:nvPicPr>
          <p:cNvPr id="9" name="Picture 5" descr="The section of the U R L, h t t p colon is the protocol required to access the document. In this case it is hypertext transfer protocol, h t t p. The section of the U R L, forward slash, forward slash, eagle dot m u dot e d u, is the mnemonic name of the host holding the document. The section of the U R L, forward slash authors, forward slash Shakespeare, is the directory path indicating the location of the document within the host’s file system. The section of the U R L, forward slash Julius underscore Caesar dot h t m l, is the document name.">
            <a:extLst>
              <a:ext uri="{FF2B5EF4-FFF2-40B4-BE49-F238E27FC236}">
                <a16:creationId xmlns:a16="http://schemas.microsoft.com/office/drawing/2014/main" id="{E2E26A32-0B56-46DF-A59C-8B6E49C037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551" y="2438400"/>
            <a:ext cx="753305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2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Encoded as text file</a:t>
            </a:r>
          </a:p>
          <a:p>
            <a:r>
              <a:rPr lang="en-US" altLang="zh-TW" dirty="0"/>
              <a:t>Contains tags to communicate with browser</a:t>
            </a:r>
          </a:p>
          <a:p>
            <a:pPr lvl="1"/>
            <a:r>
              <a:rPr lang="en-US" altLang="zh-TW" dirty="0"/>
              <a:t>Appearance </a:t>
            </a:r>
          </a:p>
          <a:p>
            <a:pPr lvl="2"/>
            <a:r>
              <a:rPr lang="en-US" altLang="zh-TW" dirty="0">
                <a:latin typeface="Lucida Console" panose="020B0609040504020204" pitchFamily="49" charset="0"/>
              </a:rPr>
              <a:t>&lt;h1&gt; </a:t>
            </a:r>
            <a:r>
              <a:rPr lang="en-US" altLang="zh-TW" dirty="0"/>
              <a:t>to start a level one heading</a:t>
            </a:r>
          </a:p>
          <a:p>
            <a:pPr lvl="2"/>
            <a:r>
              <a:rPr lang="en-US" altLang="zh-TW" dirty="0">
                <a:latin typeface="Lucida Console" panose="020B0609040504020204" pitchFamily="49" charset="0"/>
              </a:rPr>
              <a:t>&lt;p&gt;</a:t>
            </a:r>
            <a:r>
              <a:rPr lang="en-US" altLang="zh-TW" dirty="0"/>
              <a:t> to start a new paragraph</a:t>
            </a:r>
          </a:p>
          <a:p>
            <a:pPr lvl="1"/>
            <a:r>
              <a:rPr lang="en-US" altLang="zh-TW" dirty="0"/>
              <a:t>Links to other documents and content</a:t>
            </a:r>
          </a:p>
          <a:p>
            <a:pPr lvl="2"/>
            <a:r>
              <a:rPr lang="en-US" altLang="zh-TW" dirty="0">
                <a:latin typeface="Lucida Console" panose="020B0609040504020204" pitchFamily="49" charset="0"/>
              </a:rPr>
              <a:t>&lt;a </a:t>
            </a:r>
            <a:r>
              <a:rPr lang="en-US" altLang="zh-TW" dirty="0" err="1">
                <a:latin typeface="Lucida Console" panose="020B0609040504020204" pitchFamily="49" charset="0"/>
              </a:rPr>
              <a:t>href</a:t>
            </a:r>
            <a:r>
              <a:rPr lang="en-US" altLang="zh-TW" dirty="0">
                <a:latin typeface="Lucida Console" panose="020B0609040504020204" pitchFamily="49" charset="0"/>
              </a:rPr>
              <a:t> = . . . &gt;</a:t>
            </a:r>
          </a:p>
          <a:p>
            <a:pPr lvl="1"/>
            <a:r>
              <a:rPr lang="en-US" altLang="zh-TW" dirty="0"/>
              <a:t>Insert images</a:t>
            </a:r>
          </a:p>
          <a:p>
            <a:pPr lvl="2"/>
            <a:r>
              <a:rPr lang="en-US" altLang="zh-TW" dirty="0">
                <a:latin typeface="Lucida Console" panose="020B0609040504020204" pitchFamily="49" charset="0"/>
              </a:rPr>
              <a:t>&lt;</a:t>
            </a:r>
            <a:r>
              <a:rPr lang="en-US" altLang="zh-TW" dirty="0" err="1">
                <a:latin typeface="Lucida Console" panose="020B0609040504020204" pitchFamily="49" charset="0"/>
              </a:rPr>
              <a:t>img</a:t>
            </a:r>
            <a:r>
              <a:rPr lang="en-US" altLang="zh-TW" dirty="0">
                <a:latin typeface="Lucida Console" panose="020B0609040504020204" pitchFamily="49" charset="0"/>
              </a:rPr>
              <a:t> </a:t>
            </a:r>
            <a:r>
              <a:rPr lang="en-US" altLang="zh-TW" dirty="0" err="1">
                <a:latin typeface="Lucida Console" panose="020B0609040504020204" pitchFamily="49" charset="0"/>
              </a:rPr>
              <a:t>src</a:t>
            </a:r>
            <a:r>
              <a:rPr lang="en-US" altLang="zh-TW" dirty="0">
                <a:latin typeface="Lucida Console" panose="020B0609040504020204" pitchFamily="49" charset="0"/>
              </a:rPr>
              <a:t> = . . . &gt;</a:t>
            </a:r>
          </a:p>
          <a:p>
            <a:endParaRPr lang="zh-TW" altLang="en-US" dirty="0"/>
          </a:p>
        </p:txBody>
      </p:sp>
      <p:sp>
        <p:nvSpPr>
          <p:cNvPr id="3" name="標題 2"/>
          <p:cNvSpPr>
            <a:spLocks noGrp="1"/>
          </p:cNvSpPr>
          <p:nvPr>
            <p:ph type="title"/>
          </p:nvPr>
        </p:nvSpPr>
        <p:spPr/>
        <p:txBody>
          <a:bodyPr/>
          <a:lstStyle/>
          <a:p>
            <a:r>
              <a:rPr lang="en-US" altLang="zh-TW" dirty="0"/>
              <a:t>Hypertext Markup Language (HTML)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pPr/>
              <a:t>88</a:t>
            </a:fld>
            <a:endParaRPr lang="en-US" altLang="zh-TW" dirty="0"/>
          </a:p>
        </p:txBody>
      </p:sp>
    </p:spTree>
    <p:extLst>
      <p:ext uri="{BB962C8B-B14F-4D97-AF65-F5344CB8AC3E}">
        <p14:creationId xmlns:p14="http://schemas.microsoft.com/office/powerpoint/2010/main" val="288770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 Simple Webpage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89</a:t>
            </a:fld>
            <a:endParaRPr lang="en-US" altLang="zh-TW" dirty="0"/>
          </a:p>
        </p:txBody>
      </p:sp>
      <p:pic>
        <p:nvPicPr>
          <p:cNvPr id="9" name="Picture 10" descr="The page encoded using H T M L is as follows. Line 1, less than sign h t m l greater than sign, which indicates the beginning of the document. Preliminary lines of the code on line 2 reads less than head greater than. Line 3 reads less than title greater than demonstration page less than forward slash title greater than. Line 4 reads less than forward slash head greater than. On Line 5, The part of the document that will be displayed by the browser reads less than body greater than. Line 6 reads less than lowercase h 1 greater than My Web Page less than forward slash lowercase h 1 greater than. Line 7 reads less than lowercase p greater than click here for another page period less than forward slash lowercase p greater than. Line 8 reads less than forward slash body greater than. Line 9, which indicates the end of the document, reads less than forward slash h t m l greater than.">
            <a:extLst>
              <a:ext uri="{FF2B5EF4-FFF2-40B4-BE49-F238E27FC236}">
                <a16:creationId xmlns:a16="http://schemas.microsoft.com/office/drawing/2014/main" id="{BF58ED52-7305-4204-84B6-571C58CCFF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312" y="1523999"/>
            <a:ext cx="7265688" cy="48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8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7B24F3B-27B8-470C-99BE-FD523FEFF29D}"/>
              </a:ext>
            </a:extLst>
          </p:cNvPr>
          <p:cNvSpPr>
            <a:spLocks noGrp="1"/>
          </p:cNvSpPr>
          <p:nvPr>
            <p:ph idx="1"/>
          </p:nvPr>
        </p:nvSpPr>
        <p:spPr/>
        <p:txBody>
          <a:bodyPr/>
          <a:lstStyle/>
          <a:p>
            <a:r>
              <a:rPr lang="en-US" altLang="zh-TW" dirty="0"/>
              <a:t>A Wide Area Network exist over a large area</a:t>
            </a:r>
          </a:p>
          <a:p>
            <a:r>
              <a:rPr lang="en-US" altLang="zh-TW" dirty="0"/>
              <a:t>Data travels through telephone or cable lines </a:t>
            </a:r>
          </a:p>
          <a:p>
            <a:r>
              <a:rPr lang="en-US" altLang="zh-TW" dirty="0"/>
              <a:t>Usually requires a Modem</a:t>
            </a:r>
          </a:p>
          <a:p>
            <a:r>
              <a:rPr lang="en-US" altLang="zh-TW" dirty="0"/>
              <a:t>The world’s largest Wide Area Network in the Internet</a:t>
            </a:r>
          </a:p>
          <a:p>
            <a:endParaRPr lang="zh-TW" altLang="en-US" dirty="0"/>
          </a:p>
        </p:txBody>
      </p:sp>
      <p:sp>
        <p:nvSpPr>
          <p:cNvPr id="3" name="標題 2">
            <a:extLst>
              <a:ext uri="{FF2B5EF4-FFF2-40B4-BE49-F238E27FC236}">
                <a16:creationId xmlns:a16="http://schemas.microsoft.com/office/drawing/2014/main" id="{85F45672-EA12-445E-BE5F-66E7AA392FF3}"/>
              </a:ext>
            </a:extLst>
          </p:cNvPr>
          <p:cNvSpPr>
            <a:spLocks noGrp="1"/>
          </p:cNvSpPr>
          <p:nvPr>
            <p:ph type="title"/>
          </p:nvPr>
        </p:nvSpPr>
        <p:spPr/>
        <p:txBody>
          <a:bodyPr/>
          <a:lstStyle/>
          <a:p>
            <a:r>
              <a:rPr lang="en-US" altLang="zh-TW" dirty="0"/>
              <a:t>Wide Area Network</a:t>
            </a:r>
            <a:endParaRPr lang="zh-TW" altLang="en-US" dirty="0"/>
          </a:p>
        </p:txBody>
      </p:sp>
      <p:sp>
        <p:nvSpPr>
          <p:cNvPr id="4" name="頁尾版面配置區 3">
            <a:extLst>
              <a:ext uri="{FF2B5EF4-FFF2-40B4-BE49-F238E27FC236}">
                <a16:creationId xmlns:a16="http://schemas.microsoft.com/office/drawing/2014/main" id="{0B35E9FA-2A21-4CC8-AB36-12E62C8F38B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B7161EF-2168-4E47-9F02-23E0080A426D}"/>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9</a:t>
            </a:fld>
            <a:endParaRPr lang="en-US" altLang="zh-TW" dirty="0"/>
          </a:p>
        </p:txBody>
      </p:sp>
      <p:pic>
        <p:nvPicPr>
          <p:cNvPr id="6" name="Picture 5" descr="WAN">
            <a:hlinkClick r:id="rId2"/>
            <a:extLst>
              <a:ext uri="{FF2B5EF4-FFF2-40B4-BE49-F238E27FC236}">
                <a16:creationId xmlns:a16="http://schemas.microsoft.com/office/drawing/2014/main" id="{5F5A4F9A-C767-46FB-A88B-CAEF754F4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267200"/>
            <a:ext cx="2209800" cy="1529761"/>
          </a:xfrm>
          <a:prstGeom prst="rect">
            <a:avLst/>
          </a:prstGeom>
          <a:noFill/>
          <a:ln w="76200">
            <a:solidFill>
              <a:srgbClr val="E84B0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5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 Simple Webpage (continued)</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90</a:t>
            </a:fld>
            <a:endParaRPr lang="en-US" altLang="zh-TW" dirty="0"/>
          </a:p>
        </p:txBody>
      </p:sp>
      <p:pic>
        <p:nvPicPr>
          <p:cNvPr id="7" name="Picture 7" descr="fig04_09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1669" y="2181225"/>
            <a:ext cx="58864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28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An Enhanced Simple Webpage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91</a:t>
            </a:fld>
            <a:endParaRPr lang="en-US" altLang="zh-TW" dirty="0"/>
          </a:p>
        </p:txBody>
      </p:sp>
      <p:pic>
        <p:nvPicPr>
          <p:cNvPr id="9" name="Picture 6" descr="Within the p tag of the previously described h t m l code, a new anchor tag is inserted. The tag is placed before the word here and reads as follows. a, h r e f = quotation h t t p colon, forward slash, forward slash, crafty dot com, forward slash, demo dot h t m l, quotation. After the word here, the closing anchor tag contains forward slash a.">
            <a:extLst>
              <a:ext uri="{FF2B5EF4-FFF2-40B4-BE49-F238E27FC236}">
                <a16:creationId xmlns:a16="http://schemas.microsoft.com/office/drawing/2014/main" id="{987FB6C0-6A11-4775-AD07-D41429B742F8}"/>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901" y="1524000"/>
            <a:ext cx="6211663" cy="488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An Enhanced Simple Web Page (continued)</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92</a:t>
            </a:fld>
            <a:endParaRPr lang="en-US" altLang="zh-TW" dirty="0"/>
          </a:p>
        </p:txBody>
      </p:sp>
      <p:pic>
        <p:nvPicPr>
          <p:cNvPr id="9" name="Picture 6" descr=" The computer screen displays My Web page, with a second line that says Click here for another page, but this time the word here is in a different color to represent a link.">
            <a:extLst>
              <a:ext uri="{FF2B5EF4-FFF2-40B4-BE49-F238E27FC236}">
                <a16:creationId xmlns:a16="http://schemas.microsoft.com/office/drawing/2014/main" id="{EFD2297E-14CE-4595-997D-64603A438134}"/>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9934" y="1828800"/>
            <a:ext cx="6529630" cy="409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58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XML: A language for constructing markup languages similar to HTML</a:t>
            </a:r>
          </a:p>
          <a:p>
            <a:pPr lvl="1"/>
            <a:r>
              <a:rPr lang="en-US" altLang="zh-TW" dirty="0"/>
              <a:t>A descendant of SGML</a:t>
            </a:r>
          </a:p>
          <a:p>
            <a:pPr lvl="1"/>
            <a:r>
              <a:rPr lang="en-US" altLang="zh-TW" dirty="0"/>
              <a:t>Opens door to a World Wide </a:t>
            </a:r>
            <a:r>
              <a:rPr lang="en-US" altLang="zh-TW" i="1" dirty="0"/>
              <a:t>Semantic</a:t>
            </a:r>
            <a:r>
              <a:rPr lang="en-US" altLang="zh-TW" dirty="0"/>
              <a:t> Web</a:t>
            </a:r>
          </a:p>
          <a:p>
            <a:pPr lvl="1"/>
            <a:endParaRPr lang="en-US" altLang="zh-TW" dirty="0"/>
          </a:p>
          <a:p>
            <a:endParaRPr lang="zh-TW" altLang="en-US" dirty="0"/>
          </a:p>
        </p:txBody>
      </p:sp>
      <p:sp>
        <p:nvSpPr>
          <p:cNvPr id="3" name="標題 2"/>
          <p:cNvSpPr>
            <a:spLocks noGrp="1"/>
          </p:cNvSpPr>
          <p:nvPr>
            <p:ph type="title"/>
          </p:nvPr>
        </p:nvSpPr>
        <p:spPr/>
        <p:txBody>
          <a:bodyPr/>
          <a:lstStyle/>
          <a:p>
            <a:r>
              <a:rPr lang="en-US" altLang="zh-TW" dirty="0"/>
              <a:t>Extensible Markup Language (XML)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93</a:t>
            </a:fld>
            <a:endParaRPr lang="en-US" altLang="zh-TW" dirty="0"/>
          </a:p>
        </p:txBody>
      </p:sp>
    </p:spTree>
    <p:extLst>
      <p:ext uri="{BB962C8B-B14F-4D97-AF65-F5344CB8AC3E}">
        <p14:creationId xmlns:p14="http://schemas.microsoft.com/office/powerpoint/2010/main" val="19835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buNone/>
            </a:pPr>
            <a:r>
              <a:rPr lang="en-US" altLang="zh-TW" sz="2000" dirty="0">
                <a:solidFill>
                  <a:srgbClr val="008000"/>
                </a:solidFill>
                <a:latin typeface="Lucida Console" panose="020B0609040504020204" pitchFamily="49" charset="0"/>
              </a:rPr>
              <a:t>&lt;staff clef = “treble”&gt; &lt;key&gt;C minor&lt;/key&gt; </a:t>
            </a:r>
          </a:p>
          <a:p>
            <a:pPr>
              <a:buNone/>
            </a:pPr>
            <a:r>
              <a:rPr lang="en-US" altLang="zh-TW" sz="2000" dirty="0">
                <a:solidFill>
                  <a:srgbClr val="008000"/>
                </a:solidFill>
                <a:latin typeface="Lucida Console" panose="020B0609040504020204" pitchFamily="49" charset="0"/>
              </a:rPr>
              <a:t>&lt;time&gt; 2/4 &lt;/time&gt;</a:t>
            </a:r>
          </a:p>
          <a:p>
            <a:pPr>
              <a:buNone/>
            </a:pPr>
            <a:r>
              <a:rPr lang="en-US" altLang="zh-TW" sz="2000" dirty="0">
                <a:solidFill>
                  <a:srgbClr val="008000"/>
                </a:solidFill>
                <a:latin typeface="Lucida Console" panose="020B0609040504020204" pitchFamily="49" charset="0"/>
              </a:rPr>
              <a:t>&lt;measure&gt; &lt; rest&gt; </a:t>
            </a:r>
            <a:r>
              <a:rPr lang="en-US" altLang="zh-TW" sz="2000" dirty="0" err="1">
                <a:solidFill>
                  <a:srgbClr val="008000"/>
                </a:solidFill>
                <a:latin typeface="Lucida Console" panose="020B0609040504020204" pitchFamily="49" charset="0"/>
              </a:rPr>
              <a:t>egth</a:t>
            </a:r>
            <a:r>
              <a:rPr lang="en-US" altLang="zh-TW" sz="2000" dirty="0">
                <a:solidFill>
                  <a:srgbClr val="008000"/>
                </a:solidFill>
                <a:latin typeface="Lucida Console" panose="020B0609040504020204" pitchFamily="49" charset="0"/>
              </a:rPr>
              <a:t> &lt;/rest&gt; &lt;notes&gt; </a:t>
            </a:r>
            <a:r>
              <a:rPr lang="en-US" altLang="zh-TW" sz="2000" dirty="0" err="1">
                <a:solidFill>
                  <a:srgbClr val="008000"/>
                </a:solidFill>
                <a:latin typeface="Lucida Console" panose="020B0609040504020204" pitchFamily="49" charset="0"/>
              </a:rPr>
              <a:t>egth</a:t>
            </a:r>
            <a:r>
              <a:rPr lang="en-US" altLang="zh-TW" sz="2000" dirty="0">
                <a:solidFill>
                  <a:srgbClr val="008000"/>
                </a:solidFill>
                <a:latin typeface="Lucida Console" panose="020B0609040504020204" pitchFamily="49" charset="0"/>
              </a:rPr>
              <a:t> G, </a:t>
            </a:r>
            <a:r>
              <a:rPr lang="en-US" altLang="zh-TW" sz="2000" dirty="0" err="1">
                <a:solidFill>
                  <a:srgbClr val="008000"/>
                </a:solidFill>
                <a:latin typeface="Lucida Console" panose="020B0609040504020204" pitchFamily="49" charset="0"/>
              </a:rPr>
              <a:t>egth</a:t>
            </a:r>
            <a:r>
              <a:rPr lang="en-US" altLang="zh-TW" sz="2000" dirty="0">
                <a:solidFill>
                  <a:srgbClr val="008000"/>
                </a:solidFill>
                <a:latin typeface="Lucida Console" panose="020B0609040504020204" pitchFamily="49" charset="0"/>
              </a:rPr>
              <a:t> G, </a:t>
            </a:r>
            <a:r>
              <a:rPr lang="en-US" altLang="zh-TW" sz="2000" dirty="0" err="1">
                <a:solidFill>
                  <a:srgbClr val="008000"/>
                </a:solidFill>
                <a:latin typeface="Lucida Console" panose="020B0609040504020204" pitchFamily="49" charset="0"/>
              </a:rPr>
              <a:t>egth</a:t>
            </a:r>
            <a:r>
              <a:rPr lang="en-US" altLang="zh-TW" sz="2000" dirty="0">
                <a:solidFill>
                  <a:srgbClr val="008000"/>
                </a:solidFill>
                <a:latin typeface="Lucida Console" panose="020B0609040504020204" pitchFamily="49" charset="0"/>
              </a:rPr>
              <a:t> G  &lt;/notes&gt;&lt;/measure&gt;</a:t>
            </a:r>
          </a:p>
          <a:p>
            <a:pPr>
              <a:buNone/>
            </a:pPr>
            <a:r>
              <a:rPr lang="en-US" altLang="zh-TW" sz="2000" dirty="0">
                <a:solidFill>
                  <a:srgbClr val="008000"/>
                </a:solidFill>
                <a:latin typeface="Lucida Console" panose="020B0609040504020204" pitchFamily="49" charset="0"/>
              </a:rPr>
              <a:t>&lt;measure&gt; &lt;notes&gt; </a:t>
            </a:r>
            <a:r>
              <a:rPr lang="en-US" altLang="zh-TW" sz="2000" dirty="0" err="1">
                <a:solidFill>
                  <a:srgbClr val="008000"/>
                </a:solidFill>
                <a:latin typeface="Lucida Console" panose="020B0609040504020204" pitchFamily="49" charset="0"/>
              </a:rPr>
              <a:t>hlf</a:t>
            </a:r>
            <a:r>
              <a:rPr lang="en-US" altLang="zh-TW" sz="2000" dirty="0">
                <a:solidFill>
                  <a:srgbClr val="008000"/>
                </a:solidFill>
                <a:latin typeface="Lucida Console" panose="020B0609040504020204" pitchFamily="49" charset="0"/>
              </a:rPr>
              <a:t> E &lt;/notes&gt;&lt;/measure&gt;</a:t>
            </a:r>
          </a:p>
          <a:p>
            <a:pPr>
              <a:buNone/>
            </a:pPr>
            <a:r>
              <a:rPr lang="en-US" altLang="zh-TW" sz="2000" dirty="0">
                <a:solidFill>
                  <a:srgbClr val="008000"/>
                </a:solidFill>
                <a:latin typeface="Lucida Console" panose="020B0609040504020204" pitchFamily="49" charset="0"/>
              </a:rPr>
              <a:t>&lt;/staff&gt;</a:t>
            </a:r>
          </a:p>
          <a:p>
            <a:endParaRPr lang="zh-TW" altLang="en-US" sz="2000" dirty="0">
              <a:latin typeface="Lucida Console" panose="020B0609040504020204" pitchFamily="49" charset="0"/>
            </a:endParaRPr>
          </a:p>
        </p:txBody>
      </p:sp>
      <p:sp>
        <p:nvSpPr>
          <p:cNvPr id="3" name="標題 2"/>
          <p:cNvSpPr>
            <a:spLocks noGrp="1"/>
          </p:cNvSpPr>
          <p:nvPr>
            <p:ph type="title"/>
          </p:nvPr>
        </p:nvSpPr>
        <p:spPr/>
        <p:txBody>
          <a:bodyPr/>
          <a:lstStyle/>
          <a:p>
            <a:r>
              <a:rPr lang="en-US" altLang="zh-TW" dirty="0"/>
              <a:t>Using XML</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94</a:t>
            </a:fld>
            <a:endParaRPr lang="en-US" altLang="zh-TW" dirty="0"/>
          </a:p>
        </p:txBody>
      </p:sp>
    </p:spTree>
    <p:extLst>
      <p:ext uri="{BB962C8B-B14F-4D97-AF65-F5344CB8AC3E}">
        <p14:creationId xmlns:p14="http://schemas.microsoft.com/office/powerpoint/2010/main" val="25159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The First Two Bars of Beethoven’s Fifth Symphony</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95</a:t>
            </a:fld>
            <a:endParaRPr lang="en-US" altLang="zh-TW" dirty="0"/>
          </a:p>
        </p:txBody>
      </p:sp>
      <p:pic>
        <p:nvPicPr>
          <p:cNvPr id="7" name="Picture 3" descr="fig_04_09"/>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8" y="2980377"/>
            <a:ext cx="7339012" cy="204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5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MathMLs</a:t>
            </a:r>
            <a:endParaRPr lang="zh-TW" altLang="en-US" dirty="0"/>
          </a:p>
        </p:txBody>
      </p:sp>
      <mc:AlternateContent xmlns:mc="http://schemas.openxmlformats.org/markup-compatibility/2006" xmlns:a14="http://schemas.microsoft.com/office/drawing/2010/main">
        <mc:Choice Requires="a14">
          <p:sp>
            <p:nvSpPr>
              <p:cNvPr id="2" name="內容版面配置區 1"/>
              <p:cNvSpPr>
                <a:spLocks noGrp="1"/>
              </p:cNvSpPr>
              <p:nvPr>
                <p:ph sz="half" idx="1"/>
              </p:nvPr>
            </p:nvSpPr>
            <p:spPr/>
            <p:txBody>
              <a:bodyPr/>
              <a:lstStyle/>
              <a:p>
                <a:r>
                  <a:rPr lang="en-US" altLang="zh-TW" dirty="0"/>
                  <a:t>Mathematical Markup Language (MathML):</a:t>
                </a:r>
                <a:r>
                  <a:rPr lang="zh-TW" altLang="en-US" dirty="0"/>
                  <a:t> </a:t>
                </a:r>
                <a:r>
                  <a:rPr lang="en-US" altLang="zh-TW" dirty="0"/>
                  <a:t>Special form of markup language.</a:t>
                </a:r>
              </a:p>
              <a:p>
                <a14:m>
                  <m:oMath xmlns:m="http://schemas.openxmlformats.org/officeDocument/2006/math">
                    <m:r>
                      <a:rPr lang="en-US" altLang="zh-TW" b="0" i="1" smtClean="0">
                        <a:latin typeface="Cambria Math" panose="02040503050406030204" pitchFamily="18" charset="0"/>
                      </a:rPr>
                      <m:t>𝑥</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m:t>
                        </m:r>
                        <m:r>
                          <a:rPr lang="en-US" altLang="zh-TW" b="0" i="1" smtClean="0">
                            <a:latin typeface="Cambria Math" panose="02040503050406030204" pitchFamily="18" charset="0"/>
                          </a:rPr>
                          <m:t>𝑏</m:t>
                        </m:r>
                        <m:r>
                          <a:rPr lang="en-US" altLang="zh-TW" b="0" i="1" smtClean="0">
                            <a:latin typeface="Cambria Math" panose="02040503050406030204" pitchFamily="18" charset="0"/>
                          </a:rPr>
                          <m:t>±</m:t>
                        </m:r>
                        <m:rad>
                          <m:radPr>
                            <m:degHide m:val="on"/>
                            <m:ctrlPr>
                              <a:rPr lang="en-US" altLang="zh-TW" b="0" i="1" smtClean="0">
                                <a:latin typeface="Cambria Math" panose="02040503050406030204" pitchFamily="18" charset="0"/>
                              </a:rPr>
                            </m:ctrlPr>
                          </m:radPr>
                          <m:deg/>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𝑏</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−4</m:t>
                            </m:r>
                            <m:r>
                              <a:rPr lang="en-US" altLang="zh-TW" b="0" i="1" smtClean="0">
                                <a:latin typeface="Cambria Math" panose="02040503050406030204" pitchFamily="18" charset="0"/>
                              </a:rPr>
                              <m:t>𝑎𝑐</m:t>
                            </m:r>
                          </m:e>
                        </m:rad>
                      </m:num>
                      <m:den>
                        <m:r>
                          <a:rPr lang="en-US" altLang="zh-TW" b="0" i="1" smtClean="0">
                            <a:latin typeface="Cambria Math" panose="02040503050406030204" pitchFamily="18" charset="0"/>
                          </a:rPr>
                          <m:t>2</m:t>
                        </m:r>
                        <m:r>
                          <a:rPr lang="en-US" altLang="zh-TW" b="0" i="1" smtClean="0">
                            <a:latin typeface="Cambria Math" panose="02040503050406030204" pitchFamily="18" charset="0"/>
                          </a:rPr>
                          <m:t>𝑎</m:t>
                        </m:r>
                      </m:den>
                    </m:f>
                  </m:oMath>
                </a14:m>
                <a:endParaRPr lang="en-US" altLang="zh-TW" b="0" dirty="0"/>
              </a:p>
              <a:p>
                <a:endParaRPr lang="en-US" altLang="zh-TW" dirty="0"/>
              </a:p>
              <a:p>
                <a:endParaRPr lang="en-US" altLang="zh-TW" dirty="0"/>
              </a:p>
              <a:p>
                <a:pPr marL="0" indent="0">
                  <a:buNone/>
                </a:pPr>
                <a:endParaRPr lang="en-US" altLang="zh-TW"/>
              </a:p>
              <a:p>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sz="half" idx="1"/>
              </p:nvPr>
            </p:nvSpPr>
            <p:spPr>
              <a:blipFill>
                <a:blip r:embed="rId2"/>
                <a:stretch>
                  <a:fillRect l="-2192" t="-1779"/>
                </a:stretch>
              </a:blipFill>
            </p:spPr>
            <p:txBody>
              <a:bodyPr/>
              <a:lstStyle/>
              <a:p>
                <a:r>
                  <a:rPr lang="zh-TW" altLang="en-US">
                    <a:noFill/>
                  </a:rPr>
                  <a:t> </a:t>
                </a:r>
              </a:p>
            </p:txBody>
          </p:sp>
        </mc:Fallback>
      </mc:AlternateContent>
      <p:pic>
        <p:nvPicPr>
          <p:cNvPr id="9" name="內容版面配置區 8"/>
          <p:cNvPicPr>
            <a:picLocks noGrp="1" noChangeAspect="1"/>
          </p:cNvPicPr>
          <p:nvPr>
            <p:ph sz="half" idx="2"/>
          </p:nvPr>
        </p:nvPicPr>
        <p:blipFill>
          <a:blip r:embed="rId3"/>
          <a:stretch>
            <a:fillRect/>
          </a:stretch>
        </p:blipFill>
        <p:spPr>
          <a:xfrm>
            <a:off x="4770664" y="685800"/>
            <a:ext cx="3505200" cy="5550790"/>
          </a:xfrm>
          <a:prstGeom prst="rect">
            <a:avLst/>
          </a:prstGeom>
        </p:spPr>
      </p:pic>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96</a:t>
            </a:fld>
            <a:endParaRPr lang="en-US" altLang="zh-TW" dirty="0"/>
          </a:p>
        </p:txBody>
      </p:sp>
    </p:spTree>
    <p:extLst>
      <p:ext uri="{BB962C8B-B14F-4D97-AF65-F5344CB8AC3E}">
        <p14:creationId xmlns:p14="http://schemas.microsoft.com/office/powerpoint/2010/main" val="83197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800" dirty="0"/>
              <a:t>Client-side activities</a:t>
            </a:r>
          </a:p>
          <a:p>
            <a:pPr lvl="1"/>
            <a:r>
              <a:rPr lang="en-US" altLang="zh-TW" dirty="0" err="1"/>
              <a:t>Javascript</a:t>
            </a:r>
            <a:r>
              <a:rPr lang="en-US" altLang="zh-TW" dirty="0"/>
              <a:t> </a:t>
            </a:r>
          </a:p>
          <a:p>
            <a:pPr lvl="1"/>
            <a:r>
              <a:rPr lang="en-US" altLang="zh-TW" dirty="0"/>
              <a:t>Macromedia Flash</a:t>
            </a:r>
          </a:p>
          <a:p>
            <a:r>
              <a:rPr lang="en-US" altLang="zh-TW" sz="2800" dirty="0"/>
              <a:t>Server-side activities</a:t>
            </a:r>
          </a:p>
          <a:p>
            <a:pPr lvl="1"/>
            <a:r>
              <a:rPr lang="en-US" altLang="zh-TW" dirty="0"/>
              <a:t>Common Gateway Interface (CGI)</a:t>
            </a:r>
          </a:p>
          <a:p>
            <a:pPr lvl="1"/>
            <a:r>
              <a:rPr lang="en-US" altLang="zh-TW" dirty="0"/>
              <a:t>Servlets</a:t>
            </a:r>
          </a:p>
          <a:p>
            <a:pPr lvl="1"/>
            <a:r>
              <a:rPr lang="en-US" altLang="zh-TW" dirty="0" err="1"/>
              <a:t>JavaServer</a:t>
            </a:r>
            <a:r>
              <a:rPr lang="en-US" altLang="zh-TW" dirty="0"/>
              <a:t> Pages (JSP) / Active Server Pages (ASP)</a:t>
            </a:r>
          </a:p>
          <a:p>
            <a:pPr lvl="1"/>
            <a:r>
              <a:rPr lang="en-US" altLang="zh-TW" dirty="0"/>
              <a:t>PHP</a:t>
            </a:r>
          </a:p>
          <a:p>
            <a:pPr lvl="1"/>
            <a:r>
              <a:rPr lang="en-US" altLang="zh-TW" dirty="0"/>
              <a:t>Python, Perl</a:t>
            </a:r>
          </a:p>
          <a:p>
            <a:pPr lvl="1"/>
            <a:endParaRPr lang="en-US" altLang="zh-TW" dirty="0"/>
          </a:p>
          <a:p>
            <a:pPr lvl="1"/>
            <a:endParaRPr lang="en-US" altLang="zh-TW" sz="2400" dirty="0"/>
          </a:p>
          <a:p>
            <a:endParaRPr lang="zh-TW" altLang="en-US" dirty="0"/>
          </a:p>
        </p:txBody>
      </p:sp>
      <p:sp>
        <p:nvSpPr>
          <p:cNvPr id="3" name="標題 2"/>
          <p:cNvSpPr>
            <a:spLocks noGrp="1"/>
          </p:cNvSpPr>
          <p:nvPr>
            <p:ph type="title"/>
          </p:nvPr>
        </p:nvSpPr>
        <p:spPr/>
        <p:txBody>
          <a:bodyPr/>
          <a:lstStyle/>
          <a:p>
            <a:r>
              <a:rPr lang="en-US" altLang="zh-TW" dirty="0"/>
              <a:t>Client Side vs Server Side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97</a:t>
            </a:fld>
            <a:endParaRPr lang="en-US" altLang="zh-TW" dirty="0"/>
          </a:p>
        </p:txBody>
      </p:sp>
    </p:spTree>
    <p:extLst>
      <p:ext uri="{BB962C8B-B14F-4D97-AF65-F5344CB8AC3E}">
        <p14:creationId xmlns:p14="http://schemas.microsoft.com/office/powerpoint/2010/main" val="11679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42A0B4EA-7EA7-46F0-990C-A3D1998189D9}"/>
              </a:ext>
            </a:extLst>
          </p:cNvPr>
          <p:cNvSpPr>
            <a:spLocks noGrp="1" noChangeArrowheads="1"/>
          </p:cNvSpPr>
          <p:nvPr>
            <p:ph idx="1"/>
          </p:nvPr>
        </p:nvSpPr>
        <p:spPr/>
        <p:txBody>
          <a:bodyPr/>
          <a:lstStyle/>
          <a:p>
            <a:r>
              <a:rPr lang="en-US"/>
              <a:t>Control how messages are transferred over the Internet</a:t>
            </a:r>
          </a:p>
          <a:p>
            <a:r>
              <a:rPr lang="en-US"/>
              <a:t>This software must reside on every computer in the Internet</a:t>
            </a:r>
          </a:p>
          <a:p>
            <a:r>
              <a:rPr lang="en-US"/>
              <a:t>Accomplished by a multi-level hierarchy</a:t>
            </a:r>
          </a:p>
          <a:p>
            <a:endParaRPr lang="en-US"/>
          </a:p>
          <a:p>
            <a:endParaRPr lang="en-US" dirty="0"/>
          </a:p>
        </p:txBody>
      </p:sp>
      <p:sp>
        <p:nvSpPr>
          <p:cNvPr id="49154" name="Rectangle 2">
            <a:extLst>
              <a:ext uri="{FF2B5EF4-FFF2-40B4-BE49-F238E27FC236}">
                <a16:creationId xmlns:a16="http://schemas.microsoft.com/office/drawing/2014/main" id="{12E855B9-3CE0-40D3-8864-99ACCD00292D}"/>
              </a:ext>
            </a:extLst>
          </p:cNvPr>
          <p:cNvSpPr txBox="1">
            <a:spLocks noGrp="1" noChangeArrowheads="1"/>
          </p:cNvSpPr>
          <p:nvPr>
            <p:ph type="title"/>
          </p:nvPr>
        </p:nvSpPr>
        <p:spPr/>
        <p:txBody>
          <a:bodyPr/>
          <a:lstStyle/>
          <a:p>
            <a:r>
              <a:rPr lang="en-US" altLang="en-US" dirty="0">
                <a:sym typeface="Times New Roman" panose="02020603050405020304" pitchFamily="18" charset="0"/>
              </a:rPr>
              <a:t>Internet Protocols</a:t>
            </a:r>
          </a:p>
        </p:txBody>
      </p:sp>
      <p:sp>
        <p:nvSpPr>
          <p:cNvPr id="2" name="頁尾版面配置區 1">
            <a:extLst>
              <a:ext uri="{FF2B5EF4-FFF2-40B4-BE49-F238E27FC236}">
                <a16:creationId xmlns:a16="http://schemas.microsoft.com/office/drawing/2014/main" id="{561FCE5A-8015-4C9D-826A-4EAA24497E77}"/>
              </a:ext>
            </a:extLst>
          </p:cNvPr>
          <p:cNvSpPr>
            <a:spLocks noGrp="1"/>
          </p:cNvSpPr>
          <p:nvPr>
            <p:ph type="ftr" sz="quarter" idx="11"/>
          </p:nvPr>
        </p:nvSpPr>
        <p:spPr/>
        <p:txBody>
          <a:bodyPr/>
          <a:lstStyle/>
          <a:p>
            <a:endParaRPr lang="zh-TW" altLang="en-US"/>
          </a:p>
        </p:txBody>
      </p:sp>
      <p:sp>
        <p:nvSpPr>
          <p:cNvPr id="3" name="投影片編號版面配置區 2">
            <a:extLst>
              <a:ext uri="{FF2B5EF4-FFF2-40B4-BE49-F238E27FC236}">
                <a16:creationId xmlns:a16="http://schemas.microsoft.com/office/drawing/2014/main" id="{E07D8CCC-046E-4C83-8EC7-700A5E24C4E7}"/>
              </a:ext>
            </a:extLst>
          </p:cNvPr>
          <p:cNvSpPr>
            <a:spLocks noGrp="1"/>
          </p:cNvSpPr>
          <p:nvPr>
            <p:ph type="sldNum" sz="quarter" idx="12"/>
          </p:nvPr>
        </p:nvSpPr>
        <p:spPr/>
        <p:txBody>
          <a:bodyPr/>
          <a:lstStyle/>
          <a:p>
            <a:fld id="{7DC1BBB0-96F0-4077-A278-0F3FB5C104D3}" type="slidenum">
              <a:rPr lang="en-US" altLang="zh-TW" smtClean="0">
                <a:solidFill>
                  <a:srgbClr val="00B050"/>
                </a:solidFill>
              </a:rPr>
              <a:pPr/>
              <a:t>98</a:t>
            </a:fld>
            <a:endParaRPr lang="en-US" altLang="zh-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Package-shipping Example</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C1BBB0-96F0-4077-A278-0F3FB5C104D3}" type="slidenum">
              <a:rPr lang="en-US" altLang="zh-TW" smtClean="0">
                <a:solidFill>
                  <a:srgbClr val="00B050"/>
                </a:solidFill>
              </a:rPr>
              <a:pPr/>
              <a:t>99</a:t>
            </a:fld>
            <a:endParaRPr lang="en-US" altLang="zh-TW" dirty="0"/>
          </a:p>
        </p:txBody>
      </p:sp>
      <p:pic>
        <p:nvPicPr>
          <p:cNvPr id="9" name="Picture 4" descr="The Origin portion of the diagram includes You, who prepares package for shipping. The Shipping company, which places the package in a container for the airline. The Airline, places the container in the airline. Intermediate stops are made to two airlines, which transfer the container to another airplane. To reach the final destination potion of the diagram, the airline sends the container to the shipping company. The shipping company removes the package from the container and delivers it to the addressee. A friend receives and opens the package.">
            <a:extLst>
              <a:ext uri="{FF2B5EF4-FFF2-40B4-BE49-F238E27FC236}">
                <a16:creationId xmlns:a16="http://schemas.microsoft.com/office/drawing/2014/main" id="{E3EE65E9-0B98-475C-A363-B929A6700E8C}"/>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1563" y="2438400"/>
            <a:ext cx="7730725" cy="3200400"/>
          </a:xfrm>
        </p:spPr>
      </p:pic>
    </p:spTree>
    <p:extLst>
      <p:ext uri="{BB962C8B-B14F-4D97-AF65-F5344CB8AC3E}">
        <p14:creationId xmlns:p14="http://schemas.microsoft.com/office/powerpoint/2010/main" val="8661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數學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自訂 3">
      <a:majorFont>
        <a:latin typeface="Times New Roman"/>
        <a:ea typeface="新細明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此值指出存檔或修訂次數。應用程式會在每次修訂後更新此值。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882EF-8483-452E-ADFB-02067D56F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B895F5-7F43-4073-919C-BA6E32AC0200}">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763940C-480C-4D93-B5B4-BAA891CEA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1535</TotalTime>
  <Words>5794</Words>
  <Application>Microsoft Office PowerPoint</Application>
  <PresentationFormat>如螢幕大小 (4:3)</PresentationFormat>
  <Paragraphs>919</Paragraphs>
  <Slides>119</Slides>
  <Notes>4</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119</vt:i4>
      </vt:variant>
    </vt:vector>
  </HeadingPairs>
  <TitlesOfParts>
    <vt:vector size="135" baseType="lpstr">
      <vt:lpstr>Microsoft JhengHei UI</vt:lpstr>
      <vt:lpstr>Noto Sans Symbols</vt:lpstr>
      <vt:lpstr>微軟正黑體</vt:lpstr>
      <vt:lpstr>新細明體</vt:lpstr>
      <vt:lpstr>Arial</vt:lpstr>
      <vt:lpstr>Cambria Math</vt:lpstr>
      <vt:lpstr>Comic Sans MS</vt:lpstr>
      <vt:lpstr>Edwardian Script ITC</vt:lpstr>
      <vt:lpstr>Euphemia</vt:lpstr>
      <vt:lpstr>Gill Sans MT</vt:lpstr>
      <vt:lpstr>Lucida Console</vt:lpstr>
      <vt:lpstr>Tahoma</vt:lpstr>
      <vt:lpstr>Times</vt:lpstr>
      <vt:lpstr>Times New Roman</vt:lpstr>
      <vt:lpstr>Wingdings</vt:lpstr>
      <vt:lpstr>數學 16x9</vt:lpstr>
      <vt:lpstr>Introduction to Computer Science</vt:lpstr>
      <vt:lpstr>Chapter 4: Networking and the Internet</vt:lpstr>
      <vt:lpstr>PowerPoint 簡報</vt:lpstr>
      <vt:lpstr>Network Classifications</vt:lpstr>
      <vt:lpstr>Personal Area Network</vt:lpstr>
      <vt:lpstr>Local Area Network</vt:lpstr>
      <vt:lpstr>Campus Area Network</vt:lpstr>
      <vt:lpstr>Metropolitan Area Network</vt:lpstr>
      <vt:lpstr>Wide Area Network</vt:lpstr>
      <vt:lpstr>Storage Area Network</vt:lpstr>
      <vt:lpstr>Virtual Private Network</vt:lpstr>
      <vt:lpstr>Client/Server Network</vt:lpstr>
      <vt:lpstr>Peer to Peer Network</vt:lpstr>
      <vt:lpstr>Network Topologies</vt:lpstr>
      <vt:lpstr>Bus Topology</vt:lpstr>
      <vt:lpstr>Communication Over a Bus Network</vt:lpstr>
      <vt:lpstr>Bus Topology</vt:lpstr>
      <vt:lpstr>Ring Topology</vt:lpstr>
      <vt:lpstr>Star Topology</vt:lpstr>
      <vt:lpstr>Network Topologies (continued)</vt:lpstr>
      <vt:lpstr>Tree/Hierarchical Topology</vt:lpstr>
      <vt:lpstr>Building a Large Bus Network from Smaller Ones</vt:lpstr>
      <vt:lpstr>Mesh Topology</vt:lpstr>
      <vt:lpstr>Mesh Topology</vt:lpstr>
      <vt:lpstr>Wireless Networks</vt:lpstr>
      <vt:lpstr>Bluetooth</vt:lpstr>
      <vt:lpstr>Wi-Fi</vt:lpstr>
      <vt:lpstr>Protocols</vt:lpstr>
      <vt:lpstr>Protocols</vt:lpstr>
      <vt:lpstr>The Hidden Terminal Problem</vt:lpstr>
      <vt:lpstr>Connecting Networks</vt:lpstr>
      <vt:lpstr>Network Interface Card</vt:lpstr>
      <vt:lpstr>Repeaters</vt:lpstr>
      <vt:lpstr>Repeaters</vt:lpstr>
      <vt:lpstr>Hubs</vt:lpstr>
      <vt:lpstr>Bridge</vt:lpstr>
      <vt:lpstr>Bridges</vt:lpstr>
      <vt:lpstr>Switches</vt:lpstr>
      <vt:lpstr>Routers</vt:lpstr>
      <vt:lpstr>Routers</vt:lpstr>
      <vt:lpstr>Routers Connecting Two WiFi Networks and an Ethernet Network to Form an Internet</vt:lpstr>
      <vt:lpstr>Gateway</vt:lpstr>
      <vt:lpstr>Firewall</vt:lpstr>
      <vt:lpstr> Network Media</vt:lpstr>
      <vt:lpstr>Copper Cable</vt:lpstr>
      <vt:lpstr>Coaxial Cable</vt:lpstr>
      <vt:lpstr>Shielded Twisted Pair(STP)</vt:lpstr>
      <vt:lpstr>Unshielded Twisted Pair</vt:lpstr>
      <vt:lpstr> UTP Implementation</vt:lpstr>
      <vt:lpstr>Inter-process Communication</vt:lpstr>
      <vt:lpstr>The Client/Server Model Compared to the Peer-to-Peer Model</vt:lpstr>
      <vt:lpstr>Distributed Systems</vt:lpstr>
      <vt:lpstr>Cloud Computing</vt:lpstr>
      <vt:lpstr>Properties &amp; Characteristics</vt:lpstr>
      <vt:lpstr>IaaS</vt:lpstr>
      <vt:lpstr>PaaS</vt:lpstr>
      <vt:lpstr>SaaS</vt:lpstr>
      <vt:lpstr>The Internet</vt:lpstr>
      <vt:lpstr>How Information Travel Through the Internet</vt:lpstr>
      <vt:lpstr>Internet Architecture</vt:lpstr>
      <vt:lpstr>Internet Composition</vt:lpstr>
      <vt:lpstr>Internet Addressing</vt:lpstr>
      <vt:lpstr>Internet Corporation for Assigned Names &amp; Numbers (ICANN)</vt:lpstr>
      <vt:lpstr>IP addressing: introduction</vt:lpstr>
      <vt:lpstr>Subnets</vt:lpstr>
      <vt:lpstr>Subnets</vt:lpstr>
      <vt:lpstr>Subnets</vt:lpstr>
      <vt:lpstr>IP addressing: CIDR</vt:lpstr>
      <vt:lpstr>IP addresses: how to get one?</vt:lpstr>
      <vt:lpstr>DHCP: Dynamic Host Configuration Protocol</vt:lpstr>
      <vt:lpstr>DHCP client-server scenario</vt:lpstr>
      <vt:lpstr>DHCP client-server scenario</vt:lpstr>
      <vt:lpstr>DHCP: more than IP addresses</vt:lpstr>
      <vt:lpstr>Domain name system</vt:lpstr>
      <vt:lpstr>Domain name system</vt:lpstr>
      <vt:lpstr>Domain name system</vt:lpstr>
      <vt:lpstr>Domain name system</vt:lpstr>
      <vt:lpstr>Domain name system</vt:lpstr>
      <vt:lpstr>Domain name system</vt:lpstr>
      <vt:lpstr>Domain name system</vt:lpstr>
      <vt:lpstr>Resolving DNS - Iterative</vt:lpstr>
      <vt:lpstr>Resolving DNS - Recursive</vt:lpstr>
      <vt:lpstr>Early Internet Applications</vt:lpstr>
      <vt:lpstr>SMTP Simple Mail Transfer Protocol</vt:lpstr>
      <vt:lpstr>More Recent Applications</vt:lpstr>
      <vt:lpstr>World Wide Web</vt:lpstr>
      <vt:lpstr>A Typical URL</vt:lpstr>
      <vt:lpstr>Hypertext Markup Language (HTML)</vt:lpstr>
      <vt:lpstr>A Simple Webpage</vt:lpstr>
      <vt:lpstr>A Simple Webpage (continued)</vt:lpstr>
      <vt:lpstr>An Enhanced Simple Webpage</vt:lpstr>
      <vt:lpstr>An Enhanced Simple Web Page (continued)</vt:lpstr>
      <vt:lpstr>Extensible Markup Language (XML)</vt:lpstr>
      <vt:lpstr>Using XML</vt:lpstr>
      <vt:lpstr>The First Two Bars of Beethoven’s Fifth Symphony</vt:lpstr>
      <vt:lpstr>MathMLs</vt:lpstr>
      <vt:lpstr>Client Side vs Server Side</vt:lpstr>
      <vt:lpstr>Internet Protocols</vt:lpstr>
      <vt:lpstr>Package-shipping Example</vt:lpstr>
      <vt:lpstr>Internet packet encapsulation</vt:lpstr>
      <vt:lpstr>Internet Software Layers</vt:lpstr>
      <vt:lpstr>IP datagram format</vt:lpstr>
      <vt:lpstr>IP fragmentation, reassembly</vt:lpstr>
      <vt:lpstr>IP fragmentation, reassembly</vt:lpstr>
      <vt:lpstr>TCP vs UDP Packet</vt:lpstr>
      <vt:lpstr>Following a message through the Internet</vt:lpstr>
      <vt:lpstr>TCP/IP Protocol Suite</vt:lpstr>
      <vt:lpstr>TCP/IP Stack</vt:lpstr>
      <vt:lpstr>TCP/IP Stack</vt:lpstr>
      <vt:lpstr>TCP/IP Stack</vt:lpstr>
      <vt:lpstr>Choosing between TCP and UDP</vt:lpstr>
      <vt:lpstr>Multiplexing Datagrams</vt:lpstr>
      <vt:lpstr>PowerPoint 簡報</vt:lpstr>
      <vt:lpstr>RJ-45 </vt:lpstr>
      <vt:lpstr>Cybersecurity</vt:lpstr>
      <vt:lpstr>Encryption</vt:lpstr>
      <vt:lpstr>Public-key Encryption</vt:lpstr>
      <vt:lpstr>Legal approaches to network security</vt:lpstr>
      <vt:lpstr>Security vs Privacy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Summer</dc:creator>
  <cp:lastModifiedBy>William Hsu</cp:lastModifiedBy>
  <cp:revision>196</cp:revision>
  <dcterms:created xsi:type="dcterms:W3CDTF">2013-04-05T20:25:58Z</dcterms:created>
  <dcterms:modified xsi:type="dcterms:W3CDTF">2021-11-28T18:12:11Z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